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sldIdLst>
    <p:sldId id="260" r:id="rId2"/>
    <p:sldId id="257" r:id="rId3"/>
    <p:sldId id="258" r:id="rId4"/>
    <p:sldId id="259" r:id="rId5"/>
    <p:sldId id="261" r:id="rId6"/>
  </p:sldIdLst>
  <p:sldSz cx="4319588" cy="8640763"/>
  <p:notesSz cx="6858000" cy="9144000"/>
  <p:embeddedFontLst>
    <p:embeddedFont>
      <p:font typeface="Alice" pitchFamily="2" charset="0"/>
      <p:regular r:id="rId8"/>
    </p:embeddedFont>
    <p:embeddedFont>
      <p:font typeface="Allerta Stencil" pitchFamily="2" charset="0"/>
      <p:regular r:id="rId9"/>
    </p:embeddedFont>
    <p:embeddedFont>
      <p:font typeface="Cinzel" pitchFamily="2" charset="0"/>
      <p:regular r:id="rId10"/>
      <p:bold r:id="rId11"/>
    </p:embeddedFont>
    <p:embeddedFont>
      <p:font typeface="Cinzel Decorative" panose="00000500000000000000" pitchFamily="2" charset="0"/>
      <p:regular r:id="rId12"/>
      <p:bold r:id="rId13"/>
    </p:embeddedFont>
  </p:embeddedFontLst>
  <p:defaultTextStyle>
    <a:defPPr>
      <a:defRPr lang="en-US"/>
    </a:defPPr>
    <a:lvl1pPr marL="0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1pPr>
    <a:lvl2pPr marL="276442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2pPr>
    <a:lvl3pPr marL="552883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3pPr>
    <a:lvl4pPr marL="829324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4pPr>
    <a:lvl5pPr marL="1105766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5pPr>
    <a:lvl6pPr marL="1382207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6pPr>
    <a:lvl7pPr marL="1658649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7pPr>
    <a:lvl8pPr marL="1935090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8pPr>
    <a:lvl9pPr marL="2211531" algn="l" defTabSz="552883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07" userDrawn="1">
          <p15:clr>
            <a:srgbClr val="A4A3A4"/>
          </p15:clr>
        </p15:guide>
        <p15:guide id="2" pos="13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2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622" autoAdjust="0"/>
  </p:normalViewPr>
  <p:slideViewPr>
    <p:cSldViewPr>
      <p:cViewPr varScale="1">
        <p:scale>
          <a:sx n="62" d="100"/>
          <a:sy n="62" d="100"/>
        </p:scale>
        <p:origin x="2438" y="62"/>
      </p:cViewPr>
      <p:guideLst>
        <p:guide orient="horz" pos="1307"/>
        <p:guide pos="13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F008D-9416-410B-B693-41C7F9C515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43000"/>
            <a:ext cx="1543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96F1F-AB2A-49E2-9DA6-4A902C7B29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351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1pPr>
    <a:lvl2pPr marL="276442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2pPr>
    <a:lvl3pPr marL="552883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3pPr>
    <a:lvl4pPr marL="829324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4pPr>
    <a:lvl5pPr marL="1105766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5pPr>
    <a:lvl6pPr marL="1382207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6pPr>
    <a:lvl7pPr marL="1658649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7pPr>
    <a:lvl8pPr marL="1935090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8pPr>
    <a:lvl9pPr marL="2211531" algn="l" defTabSz="552883" rtl="0" eaLnBrk="1" latinLnBrk="0" hangingPunct="1">
      <a:defRPr sz="7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</a:t>
            </a:r>
            <a:r>
              <a:rPr lang="en-IN" dirty="0" err="1"/>
              <a:t>Cinzel</a:t>
            </a:r>
            <a:r>
              <a:rPr lang="en-IN" dirty="0"/>
              <a:t>, </a:t>
            </a:r>
            <a:r>
              <a:rPr lang="en-IN" dirty="0" err="1"/>
              <a:t>Cinzel</a:t>
            </a:r>
            <a:r>
              <a:rPr lang="en-IN" dirty="0"/>
              <a:t> Decorative, Alice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96F1F-AB2A-49E2-9DA6-4A902C7B29EF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8283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011" y="1288435"/>
            <a:ext cx="3524784" cy="889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021" y="2350288"/>
            <a:ext cx="2902763" cy="10599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7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4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1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9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36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4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51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5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06433" y="166096"/>
            <a:ext cx="933032" cy="35388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340" y="166096"/>
            <a:ext cx="2729980" cy="35388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69" y="2665196"/>
            <a:ext cx="3524784" cy="823752"/>
          </a:xfrm>
        </p:spPr>
        <p:txBody>
          <a:bodyPr anchor="t"/>
          <a:lstStyle>
            <a:lvl1pPr algn="l">
              <a:defRPr sz="181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569" y="1757916"/>
            <a:ext cx="3524784" cy="907280"/>
          </a:xfrm>
        </p:spPr>
        <p:txBody>
          <a:bodyPr anchor="b"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207332" indent="0">
              <a:buNone/>
              <a:defRPr sz="816">
                <a:solidFill>
                  <a:schemeClr val="tx1">
                    <a:tint val="75000"/>
                  </a:schemeClr>
                </a:solidFill>
              </a:defRPr>
            </a:lvl2pPr>
            <a:lvl3pPr marL="414662" indent="0">
              <a:buNone/>
              <a:defRPr sz="725">
                <a:solidFill>
                  <a:schemeClr val="tx1">
                    <a:tint val="75000"/>
                  </a:schemeClr>
                </a:solidFill>
              </a:defRPr>
            </a:lvl3pPr>
            <a:lvl4pPr marL="621993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4pPr>
            <a:lvl5pPr marL="829325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5pPr>
            <a:lvl6pPr marL="1036655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6pPr>
            <a:lvl7pPr marL="1243987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7pPr>
            <a:lvl8pPr marL="1451318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8pPr>
            <a:lvl9pPr marL="1658648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341" y="967766"/>
            <a:ext cx="1831505" cy="2737202"/>
          </a:xfrm>
        </p:spPr>
        <p:txBody>
          <a:bodyPr/>
          <a:lstStyle>
            <a:lvl1pPr>
              <a:defRPr sz="1270"/>
            </a:lvl1pPr>
            <a:lvl2pPr>
              <a:defRPr sz="1088"/>
            </a:lvl2pPr>
            <a:lvl3pPr>
              <a:defRPr sz="907"/>
            </a:lvl3pPr>
            <a:lvl4pPr>
              <a:defRPr sz="816"/>
            </a:lvl4pPr>
            <a:lvl5pPr>
              <a:defRPr sz="816"/>
            </a:lvl5pPr>
            <a:lvl6pPr>
              <a:defRPr sz="816"/>
            </a:lvl6pPr>
            <a:lvl7pPr>
              <a:defRPr sz="816"/>
            </a:lvl7pPr>
            <a:lvl8pPr>
              <a:defRPr sz="816"/>
            </a:lvl8pPr>
            <a:lvl9pPr>
              <a:defRPr sz="8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960" y="967766"/>
            <a:ext cx="1831505" cy="2737202"/>
          </a:xfrm>
        </p:spPr>
        <p:txBody>
          <a:bodyPr/>
          <a:lstStyle>
            <a:lvl1pPr>
              <a:defRPr sz="1270"/>
            </a:lvl1pPr>
            <a:lvl2pPr>
              <a:defRPr sz="1088"/>
            </a:lvl2pPr>
            <a:lvl3pPr>
              <a:defRPr sz="907"/>
            </a:lvl3pPr>
            <a:lvl4pPr>
              <a:defRPr sz="816"/>
            </a:lvl4pPr>
            <a:lvl5pPr>
              <a:defRPr sz="816"/>
            </a:lvl5pPr>
            <a:lvl6pPr>
              <a:defRPr sz="816"/>
            </a:lvl6pPr>
            <a:lvl7pPr>
              <a:defRPr sz="816"/>
            </a:lvl7pPr>
            <a:lvl8pPr>
              <a:defRPr sz="816"/>
            </a:lvl8pPr>
            <a:lvl9pPr>
              <a:defRPr sz="8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341" y="928403"/>
            <a:ext cx="1832225" cy="386914"/>
          </a:xfrm>
        </p:spPr>
        <p:txBody>
          <a:bodyPr anchor="b"/>
          <a:lstStyle>
            <a:lvl1pPr marL="0" indent="0">
              <a:buNone/>
              <a:defRPr sz="1088" b="1"/>
            </a:lvl1pPr>
            <a:lvl2pPr marL="207332" indent="0">
              <a:buNone/>
              <a:defRPr sz="907" b="1"/>
            </a:lvl2pPr>
            <a:lvl3pPr marL="414662" indent="0">
              <a:buNone/>
              <a:defRPr sz="816" b="1"/>
            </a:lvl3pPr>
            <a:lvl4pPr marL="621993" indent="0">
              <a:buNone/>
              <a:defRPr sz="725" b="1"/>
            </a:lvl4pPr>
            <a:lvl5pPr marL="829325" indent="0">
              <a:buNone/>
              <a:defRPr sz="725" b="1"/>
            </a:lvl5pPr>
            <a:lvl6pPr marL="1036655" indent="0">
              <a:buNone/>
              <a:defRPr sz="725" b="1"/>
            </a:lvl6pPr>
            <a:lvl7pPr marL="1243987" indent="0">
              <a:buNone/>
              <a:defRPr sz="725" b="1"/>
            </a:lvl7pPr>
            <a:lvl8pPr marL="1451318" indent="0">
              <a:buNone/>
              <a:defRPr sz="725" b="1"/>
            </a:lvl8pPr>
            <a:lvl9pPr marL="1658648" indent="0">
              <a:buNone/>
              <a:defRPr sz="7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341" y="1315318"/>
            <a:ext cx="1832225" cy="2389651"/>
          </a:xfrm>
        </p:spPr>
        <p:txBody>
          <a:bodyPr/>
          <a:lstStyle>
            <a:lvl1pPr>
              <a:defRPr sz="1088"/>
            </a:lvl1pPr>
            <a:lvl2pPr>
              <a:defRPr sz="907"/>
            </a:lvl2pPr>
            <a:lvl3pPr>
              <a:defRPr sz="816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06520" y="928403"/>
            <a:ext cx="1832945" cy="386914"/>
          </a:xfrm>
        </p:spPr>
        <p:txBody>
          <a:bodyPr anchor="b"/>
          <a:lstStyle>
            <a:lvl1pPr marL="0" indent="0">
              <a:buNone/>
              <a:defRPr sz="1088" b="1"/>
            </a:lvl1pPr>
            <a:lvl2pPr marL="207332" indent="0">
              <a:buNone/>
              <a:defRPr sz="907" b="1"/>
            </a:lvl2pPr>
            <a:lvl3pPr marL="414662" indent="0">
              <a:buNone/>
              <a:defRPr sz="816" b="1"/>
            </a:lvl3pPr>
            <a:lvl4pPr marL="621993" indent="0">
              <a:buNone/>
              <a:defRPr sz="725" b="1"/>
            </a:lvl4pPr>
            <a:lvl5pPr marL="829325" indent="0">
              <a:buNone/>
              <a:defRPr sz="725" b="1"/>
            </a:lvl5pPr>
            <a:lvl6pPr marL="1036655" indent="0">
              <a:buNone/>
              <a:defRPr sz="725" b="1"/>
            </a:lvl6pPr>
            <a:lvl7pPr marL="1243987" indent="0">
              <a:buNone/>
              <a:defRPr sz="725" b="1"/>
            </a:lvl7pPr>
            <a:lvl8pPr marL="1451318" indent="0">
              <a:buNone/>
              <a:defRPr sz="725" b="1"/>
            </a:lvl8pPr>
            <a:lvl9pPr marL="1658648" indent="0">
              <a:buNone/>
              <a:defRPr sz="7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06520" y="1315318"/>
            <a:ext cx="1832945" cy="2389651"/>
          </a:xfrm>
        </p:spPr>
        <p:txBody>
          <a:bodyPr/>
          <a:lstStyle>
            <a:lvl1pPr>
              <a:defRPr sz="1088"/>
            </a:lvl1pPr>
            <a:lvl2pPr>
              <a:defRPr sz="907"/>
            </a:lvl2pPr>
            <a:lvl3pPr>
              <a:defRPr sz="816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341" y="165135"/>
            <a:ext cx="1364270" cy="702782"/>
          </a:xfrm>
        </p:spPr>
        <p:txBody>
          <a:bodyPr anchor="b"/>
          <a:lstStyle>
            <a:lvl1pPr algn="l">
              <a:defRPr sz="90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286" y="165136"/>
            <a:ext cx="2318179" cy="3539833"/>
          </a:xfrm>
        </p:spPr>
        <p:txBody>
          <a:bodyPr/>
          <a:lstStyle>
            <a:lvl1pPr>
              <a:defRPr sz="1451"/>
            </a:lvl1pPr>
            <a:lvl2pPr>
              <a:defRPr sz="1270"/>
            </a:lvl2pPr>
            <a:lvl3pPr>
              <a:defRPr sz="1088"/>
            </a:lvl3pPr>
            <a:lvl4pPr>
              <a:defRPr sz="907"/>
            </a:lvl4pPr>
            <a:lvl5pPr>
              <a:defRPr sz="907"/>
            </a:lvl5pPr>
            <a:lvl6pPr>
              <a:defRPr sz="907"/>
            </a:lvl6pPr>
            <a:lvl7pPr>
              <a:defRPr sz="907"/>
            </a:lvl7pPr>
            <a:lvl8pPr>
              <a:defRPr sz="907"/>
            </a:lvl8pPr>
            <a:lvl9pPr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341" y="867918"/>
            <a:ext cx="1364270" cy="2837051"/>
          </a:xfrm>
        </p:spPr>
        <p:txBody>
          <a:bodyPr/>
          <a:lstStyle>
            <a:lvl1pPr marL="0" indent="0">
              <a:buNone/>
              <a:defRPr sz="635"/>
            </a:lvl1pPr>
            <a:lvl2pPr marL="207332" indent="0">
              <a:buNone/>
              <a:defRPr sz="545"/>
            </a:lvl2pPr>
            <a:lvl3pPr marL="414662" indent="0">
              <a:buNone/>
              <a:defRPr sz="454"/>
            </a:lvl3pPr>
            <a:lvl4pPr marL="621993" indent="0">
              <a:buNone/>
              <a:defRPr sz="408"/>
            </a:lvl4pPr>
            <a:lvl5pPr marL="829325" indent="0">
              <a:buNone/>
              <a:defRPr sz="408"/>
            </a:lvl5pPr>
            <a:lvl6pPr marL="1036655" indent="0">
              <a:buNone/>
              <a:defRPr sz="408"/>
            </a:lvl6pPr>
            <a:lvl7pPr marL="1243987" indent="0">
              <a:buNone/>
              <a:defRPr sz="408"/>
            </a:lvl7pPr>
            <a:lvl8pPr marL="1451318" indent="0">
              <a:buNone/>
              <a:defRPr sz="408"/>
            </a:lvl8pPr>
            <a:lvl9pPr marL="1658648" indent="0">
              <a:buNone/>
              <a:defRPr sz="4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3" y="2903297"/>
            <a:ext cx="2488083" cy="342751"/>
          </a:xfrm>
        </p:spPr>
        <p:txBody>
          <a:bodyPr anchor="b"/>
          <a:lstStyle>
            <a:lvl1pPr algn="l">
              <a:defRPr sz="90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12803" y="370593"/>
            <a:ext cx="2488083" cy="2488540"/>
          </a:xfrm>
        </p:spPr>
        <p:txBody>
          <a:bodyPr/>
          <a:lstStyle>
            <a:lvl1pPr marL="0" indent="0">
              <a:buNone/>
              <a:defRPr sz="1451"/>
            </a:lvl1pPr>
            <a:lvl2pPr marL="207332" indent="0">
              <a:buNone/>
              <a:defRPr sz="1270"/>
            </a:lvl2pPr>
            <a:lvl3pPr marL="414662" indent="0">
              <a:buNone/>
              <a:defRPr sz="1088"/>
            </a:lvl3pPr>
            <a:lvl4pPr marL="621993" indent="0">
              <a:buNone/>
              <a:defRPr sz="907"/>
            </a:lvl4pPr>
            <a:lvl5pPr marL="829325" indent="0">
              <a:buNone/>
              <a:defRPr sz="907"/>
            </a:lvl5pPr>
            <a:lvl6pPr marL="1036655" indent="0">
              <a:buNone/>
              <a:defRPr sz="907"/>
            </a:lvl6pPr>
            <a:lvl7pPr marL="1243987" indent="0">
              <a:buNone/>
              <a:defRPr sz="907"/>
            </a:lvl7pPr>
            <a:lvl8pPr marL="1451318" indent="0">
              <a:buNone/>
              <a:defRPr sz="907"/>
            </a:lvl8pPr>
            <a:lvl9pPr marL="1658648" indent="0">
              <a:buNone/>
              <a:defRPr sz="90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3" y="3246047"/>
            <a:ext cx="2488083" cy="486762"/>
          </a:xfrm>
        </p:spPr>
        <p:txBody>
          <a:bodyPr/>
          <a:lstStyle>
            <a:lvl1pPr marL="0" indent="0">
              <a:buNone/>
              <a:defRPr sz="635"/>
            </a:lvl1pPr>
            <a:lvl2pPr marL="207332" indent="0">
              <a:buNone/>
              <a:defRPr sz="545"/>
            </a:lvl2pPr>
            <a:lvl3pPr marL="414662" indent="0">
              <a:buNone/>
              <a:defRPr sz="454"/>
            </a:lvl3pPr>
            <a:lvl4pPr marL="621993" indent="0">
              <a:buNone/>
              <a:defRPr sz="408"/>
            </a:lvl4pPr>
            <a:lvl5pPr marL="829325" indent="0">
              <a:buNone/>
              <a:defRPr sz="408"/>
            </a:lvl5pPr>
            <a:lvl6pPr marL="1036655" indent="0">
              <a:buNone/>
              <a:defRPr sz="408"/>
            </a:lvl6pPr>
            <a:lvl7pPr marL="1243987" indent="0">
              <a:buNone/>
              <a:defRPr sz="408"/>
            </a:lvl7pPr>
            <a:lvl8pPr marL="1451318" indent="0">
              <a:buNone/>
              <a:defRPr sz="408"/>
            </a:lvl8pPr>
            <a:lvl9pPr marL="1658648" indent="0">
              <a:buNone/>
              <a:defRPr sz="4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341" y="166097"/>
            <a:ext cx="3732123" cy="691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341" y="967766"/>
            <a:ext cx="3732123" cy="273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340" y="3844180"/>
            <a:ext cx="967588" cy="220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6825" y="3844180"/>
            <a:ext cx="1313155" cy="220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1876" y="3844180"/>
            <a:ext cx="967588" cy="220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4662" rtl="0" eaLnBrk="1" latinLnBrk="0" hangingPunct="1">
        <a:spcBef>
          <a:spcPct val="0"/>
        </a:spcBef>
        <a:buNone/>
        <a:defRPr sz="19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498" indent="-155498" algn="l" defTabSz="414662" rtl="0" eaLnBrk="1" latinLnBrk="0" hangingPunct="1">
        <a:spcBef>
          <a:spcPct val="20000"/>
        </a:spcBef>
        <a:buFont typeface="Arial" pitchFamily="34" charset="0"/>
        <a:buChar char="•"/>
        <a:defRPr sz="1451" kern="1200">
          <a:solidFill>
            <a:schemeClr val="tx1"/>
          </a:solidFill>
          <a:latin typeface="+mn-lt"/>
          <a:ea typeface="+mn-ea"/>
          <a:cs typeface="+mn-cs"/>
        </a:defRPr>
      </a:lvl1pPr>
      <a:lvl2pPr marL="336914" indent="-129582" algn="l" defTabSz="414662" rtl="0" eaLnBrk="1" latinLnBrk="0" hangingPunct="1">
        <a:spcBef>
          <a:spcPct val="20000"/>
        </a:spcBef>
        <a:buFont typeface="Arial" pitchFamily="34" charset="0"/>
        <a:buChar char="–"/>
        <a:defRPr sz="1270" kern="1200">
          <a:solidFill>
            <a:schemeClr val="tx1"/>
          </a:solidFill>
          <a:latin typeface="+mn-lt"/>
          <a:ea typeface="+mn-ea"/>
          <a:cs typeface="+mn-cs"/>
        </a:defRPr>
      </a:lvl2pPr>
      <a:lvl3pPr marL="518327" indent="-103666" algn="l" defTabSz="414662" rtl="0" eaLnBrk="1" latinLnBrk="0" hangingPunct="1">
        <a:spcBef>
          <a:spcPct val="20000"/>
        </a:spcBef>
        <a:buFont typeface="Arial" pitchFamily="34" charset="0"/>
        <a:buChar char="•"/>
        <a:defRPr sz="1088" kern="1200">
          <a:solidFill>
            <a:schemeClr val="tx1"/>
          </a:solidFill>
          <a:latin typeface="+mn-lt"/>
          <a:ea typeface="+mn-ea"/>
          <a:cs typeface="+mn-cs"/>
        </a:defRPr>
      </a:lvl3pPr>
      <a:lvl4pPr marL="725659" indent="-103666" algn="l" defTabSz="414662" rtl="0" eaLnBrk="1" latinLnBrk="0" hangingPunct="1">
        <a:spcBef>
          <a:spcPct val="20000"/>
        </a:spcBef>
        <a:buFont typeface="Arial" pitchFamily="34" charset="0"/>
        <a:buChar char="–"/>
        <a:defRPr sz="907" kern="1200">
          <a:solidFill>
            <a:schemeClr val="tx1"/>
          </a:solidFill>
          <a:latin typeface="+mn-lt"/>
          <a:ea typeface="+mn-ea"/>
          <a:cs typeface="+mn-cs"/>
        </a:defRPr>
      </a:lvl4pPr>
      <a:lvl5pPr marL="932990" indent="-103666" algn="l" defTabSz="414662" rtl="0" eaLnBrk="1" latinLnBrk="0" hangingPunct="1">
        <a:spcBef>
          <a:spcPct val="20000"/>
        </a:spcBef>
        <a:buFont typeface="Arial" pitchFamily="34" charset="0"/>
        <a:buChar char="»"/>
        <a:defRPr sz="907" kern="1200">
          <a:solidFill>
            <a:schemeClr val="tx1"/>
          </a:solidFill>
          <a:latin typeface="+mn-lt"/>
          <a:ea typeface="+mn-ea"/>
          <a:cs typeface="+mn-cs"/>
        </a:defRPr>
      </a:lvl5pPr>
      <a:lvl6pPr marL="1140321" indent="-103666" algn="l" defTabSz="414662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6pPr>
      <a:lvl7pPr marL="1347652" indent="-103666" algn="l" defTabSz="414662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7pPr>
      <a:lvl8pPr marL="1554983" indent="-103666" algn="l" defTabSz="414662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8pPr>
      <a:lvl9pPr marL="1762314" indent="-103666" algn="l" defTabSz="414662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1pPr>
      <a:lvl2pPr marL="207332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2pPr>
      <a:lvl3pPr marL="414662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3pPr>
      <a:lvl4pPr marL="621993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4pPr>
      <a:lvl5pPr marL="829325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5pPr>
      <a:lvl6pPr marL="1036655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6pPr>
      <a:lvl7pPr marL="1243987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7pPr>
      <a:lvl8pPr marL="1451318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8pPr>
      <a:lvl9pPr marL="1658648" algn="l" defTabSz="414662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8.jpg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8.jpg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9.jp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jpg"/><Relationship Id="rId7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8.jpg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10.jp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jpg"/><Relationship Id="rId7" Type="http://schemas.openxmlformats.org/officeDocument/2006/relationships/image" Target="../media/image5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8.jpg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1.jp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svg"/><Relationship Id="rId10" Type="http://schemas.openxmlformats.org/officeDocument/2006/relationships/image" Target="../media/image8.jp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 1">
            <a:extLst>
              <a:ext uri="{FF2B5EF4-FFF2-40B4-BE49-F238E27FC236}">
                <a16:creationId xmlns:a16="http://schemas.microsoft.com/office/drawing/2014/main" id="{DF2872F9-22BC-14C9-CEF3-375EF9A70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381"/>
            <a:ext cx="4316951" cy="8640000"/>
          </a:xfrm>
          <a:prstGeom prst="rect">
            <a:avLst/>
          </a:prstGeom>
        </p:spPr>
      </p:pic>
      <p:pic>
        <p:nvPicPr>
          <p:cNvPr id="9" name="PIC 2">
            <a:extLst>
              <a:ext uri="{FF2B5EF4-FFF2-40B4-BE49-F238E27FC236}">
                <a16:creationId xmlns:a16="http://schemas.microsoft.com/office/drawing/2014/main" id="{91FF9C29-4FD3-348C-6AEF-1F588752C01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794" y="3428"/>
            <a:ext cx="4320000" cy="8633906"/>
          </a:xfrm>
          <a:prstGeom prst="rect">
            <a:avLst/>
          </a:prstGeom>
        </p:spPr>
      </p:pic>
      <p:grpSp>
        <p:nvGrpSpPr>
          <p:cNvPr id="2" name="GROUP: Shapes BG">
            <a:extLst>
              <a:ext uri="{FF2B5EF4-FFF2-40B4-BE49-F238E27FC236}">
                <a16:creationId xmlns:a16="http://schemas.microsoft.com/office/drawing/2014/main" id="{FB510893-E756-3B42-9CA6-8BD5BC9D0ED3}"/>
              </a:ext>
            </a:extLst>
          </p:cNvPr>
          <p:cNvGrpSpPr/>
          <p:nvPr/>
        </p:nvGrpSpPr>
        <p:grpSpPr>
          <a:xfrm>
            <a:off x="2162052" y="381"/>
            <a:ext cx="2157536" cy="8640000"/>
            <a:chOff x="2162052" y="381"/>
            <a:chExt cx="2157536" cy="8640000"/>
          </a:xfrm>
        </p:grpSpPr>
        <p:sp>
          <p:nvSpPr>
            <p:cNvPr id="4" name="SHAPE: White BG Right"/>
            <p:cNvSpPr/>
            <p:nvPr/>
          </p:nvSpPr>
          <p:spPr>
            <a:xfrm>
              <a:off x="2481666" y="381"/>
              <a:ext cx="1837922" cy="8640000"/>
            </a:xfrm>
            <a:prstGeom prst="rect">
              <a:avLst/>
            </a:prstGeom>
            <a:solidFill>
              <a:srgbClr val="EDEDED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5" name="SHAPE: Rect Transparent"/>
            <p:cNvSpPr/>
            <p:nvPr/>
          </p:nvSpPr>
          <p:spPr>
            <a:xfrm>
              <a:off x="2162052" y="381"/>
              <a:ext cx="597062" cy="8640000"/>
            </a:xfrm>
            <a:custGeom>
              <a:avLst/>
              <a:gdLst/>
              <a:ahLst/>
              <a:cxnLst/>
              <a:rect l="l" t="t" r="r" b="b"/>
              <a:pathLst>
                <a:path w="1315062" h="14287500">
                  <a:moveTo>
                    <a:pt x="0" y="0"/>
                  </a:moveTo>
                  <a:lnTo>
                    <a:pt x="1315062" y="0"/>
                  </a:lnTo>
                  <a:lnTo>
                    <a:pt x="1315062" y="14287500"/>
                  </a:lnTo>
                  <a:lnTo>
                    <a:pt x="0" y="14287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N" sz="617"/>
            </a:p>
          </p:txBody>
        </p:sp>
      </p:grpSp>
      <p:grpSp>
        <p:nvGrpSpPr>
          <p:cNvPr id="31" name="GROUP: 10% OFF">
            <a:extLst>
              <a:ext uri="{FF2B5EF4-FFF2-40B4-BE49-F238E27FC236}">
                <a16:creationId xmlns:a16="http://schemas.microsoft.com/office/drawing/2014/main" id="{C721507D-337A-9187-CB68-C1B1EC2ABB33}"/>
              </a:ext>
            </a:extLst>
          </p:cNvPr>
          <p:cNvGrpSpPr/>
          <p:nvPr/>
        </p:nvGrpSpPr>
        <p:grpSpPr>
          <a:xfrm>
            <a:off x="3058954" y="7341909"/>
            <a:ext cx="828000" cy="612000"/>
            <a:chOff x="6985876" y="12626912"/>
            <a:chExt cx="1825799" cy="1349504"/>
          </a:xfrm>
        </p:grpSpPr>
        <p:sp>
          <p:nvSpPr>
            <p:cNvPr id="28" name="SHAPE: 10% BG"/>
            <p:cNvSpPr/>
            <p:nvPr/>
          </p:nvSpPr>
          <p:spPr>
            <a:xfrm>
              <a:off x="6985876" y="12626912"/>
              <a:ext cx="1825799" cy="1349504"/>
            </a:xfrm>
            <a:custGeom>
              <a:avLst/>
              <a:gdLst/>
              <a:ahLst/>
              <a:cxnLst/>
              <a:rect l="l" t="t" r="r" b="b"/>
              <a:pathLst>
                <a:path w="1626073" h="1243117">
                  <a:moveTo>
                    <a:pt x="0" y="621558"/>
                  </a:moveTo>
                  <a:lnTo>
                    <a:pt x="47849" y="563887"/>
                  </a:lnTo>
                  <a:lnTo>
                    <a:pt x="15515" y="500295"/>
                  </a:lnTo>
                  <a:lnTo>
                    <a:pt x="77315" y="450956"/>
                  </a:lnTo>
                  <a:lnTo>
                    <a:pt x="61800" y="383636"/>
                  </a:lnTo>
                  <a:lnTo>
                    <a:pt x="134942" y="344384"/>
                  </a:lnTo>
                  <a:lnTo>
                    <a:pt x="136897" y="276077"/>
                  </a:lnTo>
                  <a:lnTo>
                    <a:pt x="218644" y="248557"/>
                  </a:lnTo>
                  <a:lnTo>
                    <a:pt x="238070" y="181895"/>
                  </a:lnTo>
                  <a:lnTo>
                    <a:pt x="325293" y="167094"/>
                  </a:lnTo>
                  <a:lnTo>
                    <a:pt x="361278" y="104598"/>
                  </a:lnTo>
                  <a:lnTo>
                    <a:pt x="450586" y="103063"/>
                  </a:lnTo>
                  <a:lnTo>
                    <a:pt x="501825" y="47146"/>
                  </a:lnTo>
                  <a:lnTo>
                    <a:pt x="589830" y="58987"/>
                  </a:lnTo>
                  <a:lnTo>
                    <a:pt x="654367" y="11841"/>
                  </a:lnTo>
                  <a:lnTo>
                    <a:pt x="737679" y="36511"/>
                  </a:lnTo>
                  <a:lnTo>
                    <a:pt x="813037" y="0"/>
                  </a:lnTo>
                  <a:lnTo>
                    <a:pt x="888396" y="36620"/>
                  </a:lnTo>
                  <a:lnTo>
                    <a:pt x="971707" y="11951"/>
                  </a:lnTo>
                  <a:lnTo>
                    <a:pt x="1036244" y="59097"/>
                  </a:lnTo>
                  <a:lnTo>
                    <a:pt x="1124249" y="47255"/>
                  </a:lnTo>
                  <a:lnTo>
                    <a:pt x="1175488" y="103173"/>
                  </a:lnTo>
                  <a:lnTo>
                    <a:pt x="1264797" y="104708"/>
                  </a:lnTo>
                  <a:lnTo>
                    <a:pt x="1300781" y="167203"/>
                  </a:lnTo>
                  <a:lnTo>
                    <a:pt x="1388004" y="182005"/>
                  </a:lnTo>
                  <a:lnTo>
                    <a:pt x="1407430" y="248667"/>
                  </a:lnTo>
                  <a:lnTo>
                    <a:pt x="1489177" y="276187"/>
                  </a:lnTo>
                  <a:lnTo>
                    <a:pt x="1491133" y="344494"/>
                  </a:lnTo>
                  <a:lnTo>
                    <a:pt x="1564275" y="383746"/>
                  </a:lnTo>
                  <a:lnTo>
                    <a:pt x="1548760" y="450956"/>
                  </a:lnTo>
                  <a:lnTo>
                    <a:pt x="1610428" y="500295"/>
                  </a:lnTo>
                  <a:lnTo>
                    <a:pt x="1578095" y="563996"/>
                  </a:lnTo>
                  <a:lnTo>
                    <a:pt x="1626074" y="621558"/>
                  </a:lnTo>
                  <a:lnTo>
                    <a:pt x="1578095" y="679120"/>
                  </a:lnTo>
                  <a:lnTo>
                    <a:pt x="1610428" y="742822"/>
                  </a:lnTo>
                  <a:lnTo>
                    <a:pt x="1548760" y="792161"/>
                  </a:lnTo>
                  <a:lnTo>
                    <a:pt x="1564275" y="859371"/>
                  </a:lnTo>
                  <a:lnTo>
                    <a:pt x="1491133" y="898623"/>
                  </a:lnTo>
                  <a:lnTo>
                    <a:pt x="1489177" y="966929"/>
                  </a:lnTo>
                  <a:lnTo>
                    <a:pt x="1407430" y="994449"/>
                  </a:lnTo>
                  <a:lnTo>
                    <a:pt x="1388004" y="1061111"/>
                  </a:lnTo>
                  <a:lnTo>
                    <a:pt x="1300781" y="1075913"/>
                  </a:lnTo>
                  <a:lnTo>
                    <a:pt x="1264797" y="1138409"/>
                  </a:lnTo>
                  <a:lnTo>
                    <a:pt x="1175488" y="1139944"/>
                  </a:lnTo>
                  <a:lnTo>
                    <a:pt x="1124249" y="1195861"/>
                  </a:lnTo>
                  <a:lnTo>
                    <a:pt x="1036244" y="1184020"/>
                  </a:lnTo>
                  <a:lnTo>
                    <a:pt x="971707" y="1231166"/>
                  </a:lnTo>
                  <a:lnTo>
                    <a:pt x="888396" y="1206496"/>
                  </a:lnTo>
                  <a:lnTo>
                    <a:pt x="813037" y="1243117"/>
                  </a:lnTo>
                  <a:lnTo>
                    <a:pt x="737679" y="1206496"/>
                  </a:lnTo>
                  <a:lnTo>
                    <a:pt x="654367" y="1231166"/>
                  </a:lnTo>
                  <a:lnTo>
                    <a:pt x="589830" y="1184020"/>
                  </a:lnTo>
                  <a:lnTo>
                    <a:pt x="501825" y="1195861"/>
                  </a:lnTo>
                  <a:lnTo>
                    <a:pt x="450586" y="1139944"/>
                  </a:lnTo>
                  <a:lnTo>
                    <a:pt x="361278" y="1138409"/>
                  </a:lnTo>
                  <a:lnTo>
                    <a:pt x="325293" y="1075913"/>
                  </a:lnTo>
                  <a:lnTo>
                    <a:pt x="238070" y="1061111"/>
                  </a:lnTo>
                  <a:lnTo>
                    <a:pt x="218644" y="994449"/>
                  </a:lnTo>
                  <a:lnTo>
                    <a:pt x="136897" y="966929"/>
                  </a:lnTo>
                  <a:lnTo>
                    <a:pt x="134942" y="898623"/>
                  </a:lnTo>
                  <a:lnTo>
                    <a:pt x="61800" y="859371"/>
                  </a:lnTo>
                  <a:lnTo>
                    <a:pt x="77315" y="792161"/>
                  </a:lnTo>
                  <a:lnTo>
                    <a:pt x="15646" y="742822"/>
                  </a:lnTo>
                  <a:lnTo>
                    <a:pt x="47979" y="679120"/>
                  </a:lnTo>
                  <a:lnTo>
                    <a:pt x="0" y="621558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30" name="TXT: 10% OFF"/>
            <p:cNvSpPr txBox="1"/>
            <p:nvPr/>
          </p:nvSpPr>
          <p:spPr>
            <a:xfrm>
              <a:off x="7449722" y="12994980"/>
              <a:ext cx="898110" cy="8177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10%</a:t>
              </a:r>
            </a:p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OFF</a:t>
              </a:r>
            </a:p>
          </p:txBody>
        </p:sp>
      </p:grpSp>
      <p:grpSp>
        <p:nvGrpSpPr>
          <p:cNvPr id="32" name="GROUP: 3 Arrows">
            <a:extLst>
              <a:ext uri="{FF2B5EF4-FFF2-40B4-BE49-F238E27FC236}">
                <a16:creationId xmlns:a16="http://schemas.microsoft.com/office/drawing/2014/main" id="{54E08701-AB60-CFCF-EDCD-7C7158608863}"/>
              </a:ext>
            </a:extLst>
          </p:cNvPr>
          <p:cNvGrpSpPr/>
          <p:nvPr/>
        </p:nvGrpSpPr>
        <p:grpSpPr>
          <a:xfrm>
            <a:off x="3411466" y="6837340"/>
            <a:ext cx="144000" cy="432000"/>
            <a:chOff x="7630369" y="11514304"/>
            <a:chExt cx="271170" cy="899401"/>
          </a:xfrm>
        </p:grpSpPr>
        <p:sp>
          <p:nvSpPr>
            <p:cNvPr id="26" name="Arrow Bottom"/>
            <p:cNvSpPr/>
            <p:nvPr/>
          </p:nvSpPr>
          <p:spPr>
            <a:xfrm rot="10800000">
              <a:off x="7630369" y="12153634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22" name="Arrow Middle"/>
            <p:cNvSpPr/>
            <p:nvPr/>
          </p:nvSpPr>
          <p:spPr>
            <a:xfrm rot="10800000">
              <a:off x="7630369" y="11829773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24" name="Arrow Top"/>
            <p:cNvSpPr/>
            <p:nvPr/>
          </p:nvSpPr>
          <p:spPr>
            <a:xfrm rot="10800000">
              <a:off x="7630369" y="11514304"/>
              <a:ext cx="271170" cy="260323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</p:grpSp>
      <p:pic>
        <p:nvPicPr>
          <p:cNvPr id="29" name="PIC 4 TN">
            <a:extLst>
              <a:ext uri="{FF2B5EF4-FFF2-40B4-BE49-F238E27FC236}">
                <a16:creationId xmlns:a16="http://schemas.microsoft.com/office/drawing/2014/main" id="{0D160018-10A7-FD55-6DC5-E2EEB77FA0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052" y="5250171"/>
            <a:ext cx="540341" cy="534269"/>
          </a:xfrm>
          <a:prstGeom prst="rect">
            <a:avLst/>
          </a:prstGeom>
        </p:spPr>
      </p:pic>
      <p:pic>
        <p:nvPicPr>
          <p:cNvPr id="25" name="PIC 3 TN" descr="A person with a white substance on her face&#10;&#10;Description automatically generated">
            <a:extLst>
              <a:ext uri="{FF2B5EF4-FFF2-40B4-BE49-F238E27FC236}">
                <a16:creationId xmlns:a16="http://schemas.microsoft.com/office/drawing/2014/main" id="{D678EC05-C627-5B12-7CA7-7D53E625B14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52" y="5958320"/>
            <a:ext cx="540341" cy="540341"/>
          </a:xfrm>
          <a:prstGeom prst="rect">
            <a:avLst/>
          </a:prstGeom>
        </p:spPr>
      </p:pic>
      <p:pic>
        <p:nvPicPr>
          <p:cNvPr id="21" name="PIC 2 TN">
            <a:extLst>
              <a:ext uri="{FF2B5EF4-FFF2-40B4-BE49-F238E27FC236}">
                <a16:creationId xmlns:a16="http://schemas.microsoft.com/office/drawing/2014/main" id="{9C5835AF-C59F-0D98-B4E8-CD9A9D263C7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958320"/>
            <a:ext cx="540341" cy="540341"/>
          </a:xfrm>
          <a:prstGeom prst="rect">
            <a:avLst/>
          </a:prstGeom>
        </p:spPr>
      </p:pic>
      <p:pic>
        <p:nvPicPr>
          <p:cNvPr id="14" name="PIC 1 TN">
            <a:extLst>
              <a:ext uri="{FF2B5EF4-FFF2-40B4-BE49-F238E27FC236}">
                <a16:creationId xmlns:a16="http://schemas.microsoft.com/office/drawing/2014/main" id="{51E464A0-7D37-CA49-F1BC-19926AF4E9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246507"/>
            <a:ext cx="540341" cy="540341"/>
          </a:xfrm>
          <a:prstGeom prst="rect">
            <a:avLst/>
          </a:prstGeom>
        </p:spPr>
      </p:pic>
      <p:sp>
        <p:nvSpPr>
          <p:cNvPr id="7" name="SHAPE: Black Border"/>
          <p:cNvSpPr/>
          <p:nvPr/>
        </p:nvSpPr>
        <p:spPr>
          <a:xfrm>
            <a:off x="2790940" y="5179263"/>
            <a:ext cx="663782" cy="663782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617"/>
          </a:p>
        </p:txBody>
      </p:sp>
      <p:grpSp>
        <p:nvGrpSpPr>
          <p:cNvPr id="34" name="GROUP: CTA Shop Online">
            <a:extLst>
              <a:ext uri="{FF2B5EF4-FFF2-40B4-BE49-F238E27FC236}">
                <a16:creationId xmlns:a16="http://schemas.microsoft.com/office/drawing/2014/main" id="{E7205FE7-A86F-92F0-A6F9-2034DA53DC50}"/>
              </a:ext>
            </a:extLst>
          </p:cNvPr>
          <p:cNvGrpSpPr/>
          <p:nvPr/>
        </p:nvGrpSpPr>
        <p:grpSpPr>
          <a:xfrm>
            <a:off x="2909387" y="4182741"/>
            <a:ext cx="1188000" cy="324000"/>
            <a:chOff x="6280985" y="6013112"/>
            <a:chExt cx="2619626" cy="714442"/>
          </a:xfrm>
        </p:grpSpPr>
        <p:sp>
          <p:nvSpPr>
            <p:cNvPr id="13" name="CTA Btn BG"/>
            <p:cNvSpPr/>
            <p:nvPr/>
          </p:nvSpPr>
          <p:spPr>
            <a:xfrm>
              <a:off x="6280985" y="6013112"/>
              <a:ext cx="2619626" cy="714442"/>
            </a:xfrm>
            <a:custGeom>
              <a:avLst/>
              <a:gdLst/>
              <a:ahLst/>
              <a:cxnLst/>
              <a:rect l="l" t="t" r="r" b="b"/>
              <a:pathLst>
                <a:path w="2476247" h="634910">
                  <a:moveTo>
                    <a:pt x="0" y="317391"/>
                  </a:moveTo>
                  <a:cubicBezTo>
                    <a:pt x="0" y="142154"/>
                    <a:pt x="146887" y="0"/>
                    <a:pt x="328236" y="0"/>
                  </a:cubicBezTo>
                  <a:lnTo>
                    <a:pt x="2147880" y="0"/>
                  </a:lnTo>
                  <a:cubicBezTo>
                    <a:pt x="2329229" y="0"/>
                    <a:pt x="2476247" y="142154"/>
                    <a:pt x="2476247" y="317520"/>
                  </a:cubicBezTo>
                  <a:cubicBezTo>
                    <a:pt x="2476247" y="492886"/>
                    <a:pt x="2329098" y="634911"/>
                    <a:pt x="2147880" y="634911"/>
                  </a:cubicBezTo>
                  <a:lnTo>
                    <a:pt x="328236" y="634911"/>
                  </a:lnTo>
                  <a:cubicBezTo>
                    <a:pt x="146887" y="634911"/>
                    <a:pt x="0" y="492757"/>
                    <a:pt x="0" y="317391"/>
                  </a:cubicBezTo>
                </a:path>
              </a:pathLst>
            </a:cu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/>
            <a:lstStyle/>
            <a:p>
              <a:endParaRPr lang="en-IN" sz="1000">
                <a:latin typeface="Allerta Stencil" pitchFamily="2" charset="0"/>
              </a:endParaRPr>
            </a:p>
          </p:txBody>
        </p:sp>
        <p:sp>
          <p:nvSpPr>
            <p:cNvPr id="15" name="TXT: Shop Online"/>
            <p:cNvSpPr txBox="1"/>
            <p:nvPr/>
          </p:nvSpPr>
          <p:spPr>
            <a:xfrm>
              <a:off x="6390650" y="6047343"/>
              <a:ext cx="2400292" cy="645979"/>
            </a:xfrm>
            <a:prstGeom prst="rect">
              <a:avLst/>
            </a:prstGeom>
          </p:spPr>
          <p:txBody>
            <a:bodyPr lIns="30506" tIns="30506" rIns="30506" bIns="30506" rtlCol="0" anchor="ctr"/>
            <a:lstStyle/>
            <a:p>
              <a:pPr algn="ctr">
                <a:lnSpc>
                  <a:spcPts val="1197"/>
                </a:lnSpc>
              </a:pPr>
              <a:r>
                <a:rPr lang="en-US" sz="1100" b="1" dirty="0">
                  <a:latin typeface="Alice" pitchFamily="2" charset="0"/>
                  <a:ea typeface="Alice" pitchFamily="2" charset="0"/>
                </a:rPr>
                <a:t>SHOP ONLINE</a:t>
              </a:r>
            </a:p>
          </p:txBody>
        </p:sp>
      </p:grpSp>
      <p:sp>
        <p:nvSpPr>
          <p:cNvPr id="16" name="TXT: Step up your..."/>
          <p:cNvSpPr txBox="1"/>
          <p:nvPr/>
        </p:nvSpPr>
        <p:spPr>
          <a:xfrm>
            <a:off x="2711185" y="3070701"/>
            <a:ext cx="1423595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Poppins" panose="00000500000000000000" pitchFamily="2" charset="0"/>
              </a:rPr>
              <a:t>Step up your style quotient with cool gorgeous looks!</a:t>
            </a:r>
          </a:p>
        </p:txBody>
      </p:sp>
      <p:grpSp>
        <p:nvGrpSpPr>
          <p:cNvPr id="33" name="GROUP: TXT Look Stylish">
            <a:extLst>
              <a:ext uri="{FF2B5EF4-FFF2-40B4-BE49-F238E27FC236}">
                <a16:creationId xmlns:a16="http://schemas.microsoft.com/office/drawing/2014/main" id="{1C3E4397-D327-48E5-C66E-8681DC4B662A}"/>
              </a:ext>
            </a:extLst>
          </p:cNvPr>
          <p:cNvGrpSpPr/>
          <p:nvPr/>
        </p:nvGrpSpPr>
        <p:grpSpPr>
          <a:xfrm>
            <a:off x="2559644" y="1378801"/>
            <a:ext cx="1622069" cy="884180"/>
            <a:chOff x="5509777" y="1937303"/>
            <a:chExt cx="3576776" cy="1949679"/>
          </a:xfrm>
        </p:grpSpPr>
        <p:sp>
          <p:nvSpPr>
            <p:cNvPr id="17" name="TXT: Stylish"/>
            <p:cNvSpPr txBox="1"/>
            <p:nvPr/>
          </p:nvSpPr>
          <p:spPr>
            <a:xfrm>
              <a:off x="5509777" y="2873221"/>
              <a:ext cx="3576776" cy="10137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527"/>
                </a:lnSpc>
              </a:pPr>
              <a:r>
                <a:rPr lang="en-US" sz="3200" spc="-68" dirty="0">
                  <a:latin typeface="Cinzel Decorative" panose="00000500000000000000" pitchFamily="2" charset="0"/>
                </a:rPr>
                <a:t>STYLISH</a:t>
              </a:r>
            </a:p>
          </p:txBody>
        </p:sp>
        <p:sp>
          <p:nvSpPr>
            <p:cNvPr id="18" name="TXT: Look"/>
            <p:cNvSpPr txBox="1"/>
            <p:nvPr/>
          </p:nvSpPr>
          <p:spPr>
            <a:xfrm>
              <a:off x="6019803" y="1937303"/>
              <a:ext cx="2963262" cy="11311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4031"/>
                </a:lnSpc>
              </a:pPr>
              <a:r>
                <a:rPr lang="en-US" sz="3200" spc="-137" dirty="0">
                  <a:solidFill>
                    <a:schemeClr val="accent6">
                      <a:lumMod val="50000"/>
                    </a:schemeClr>
                  </a:solidFill>
                  <a:latin typeface="Cinzel" pitchFamily="2" charset="0"/>
                </a:rPr>
                <a:t>LOOK</a:t>
              </a:r>
            </a:p>
          </p:txBody>
        </p:sp>
      </p:grpSp>
      <p:sp>
        <p:nvSpPr>
          <p:cNvPr id="19" name="TXT: Web Address"/>
          <p:cNvSpPr txBox="1"/>
          <p:nvPr/>
        </p:nvSpPr>
        <p:spPr>
          <a:xfrm>
            <a:off x="2539208" y="662781"/>
            <a:ext cx="1626053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7"/>
              </a:lnSpc>
            </a:pPr>
            <a:r>
              <a:rPr lang="en-US" sz="1100" spc="100" dirty="0">
                <a:latin typeface="Alice" pitchFamily="2" charset="0"/>
                <a:ea typeface="Alice" pitchFamily="2" charset="0"/>
                <a:cs typeface="Poppins Medium" panose="00000600000000000000" pitchFamily="2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13781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 1">
            <a:extLst>
              <a:ext uri="{FF2B5EF4-FFF2-40B4-BE49-F238E27FC236}">
                <a16:creationId xmlns:a16="http://schemas.microsoft.com/office/drawing/2014/main" id="{C569986E-D761-7654-30D6-7269F873EBE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66842" y="381"/>
            <a:ext cx="4316951" cy="8640000"/>
          </a:xfrm>
          <a:prstGeom prst="rect">
            <a:avLst/>
          </a:prstGeom>
        </p:spPr>
      </p:pic>
      <p:pic>
        <p:nvPicPr>
          <p:cNvPr id="77" name="PIC 2">
            <a:extLst>
              <a:ext uri="{FF2B5EF4-FFF2-40B4-BE49-F238E27FC236}">
                <a16:creationId xmlns:a16="http://schemas.microsoft.com/office/drawing/2014/main" id="{A1315D49-E129-75DE-1EDE-B88D63204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075"/>
            <a:ext cx="4318351" cy="8630611"/>
          </a:xfrm>
          <a:prstGeom prst="rect">
            <a:avLst/>
          </a:prstGeom>
        </p:spPr>
      </p:pic>
      <p:pic>
        <p:nvPicPr>
          <p:cNvPr id="6" name="PIC 3">
            <a:extLst>
              <a:ext uri="{FF2B5EF4-FFF2-40B4-BE49-F238E27FC236}">
                <a16:creationId xmlns:a16="http://schemas.microsoft.com/office/drawing/2014/main" id="{6B073523-9F7C-549E-2C5D-308DEE8A311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3194" y="381"/>
            <a:ext cx="4320000" cy="8640000"/>
          </a:xfrm>
          <a:prstGeom prst="rect">
            <a:avLst/>
          </a:prstGeom>
        </p:spPr>
      </p:pic>
      <p:grpSp>
        <p:nvGrpSpPr>
          <p:cNvPr id="44" name="GROUP: Shapes BG">
            <a:extLst>
              <a:ext uri="{FF2B5EF4-FFF2-40B4-BE49-F238E27FC236}">
                <a16:creationId xmlns:a16="http://schemas.microsoft.com/office/drawing/2014/main" id="{204B861E-610F-9556-FB96-1EEE1A913C44}"/>
              </a:ext>
            </a:extLst>
          </p:cNvPr>
          <p:cNvGrpSpPr/>
          <p:nvPr/>
        </p:nvGrpSpPr>
        <p:grpSpPr>
          <a:xfrm>
            <a:off x="2162052" y="381"/>
            <a:ext cx="2157536" cy="8640000"/>
            <a:chOff x="2162052" y="381"/>
            <a:chExt cx="2157536" cy="8640000"/>
          </a:xfrm>
        </p:grpSpPr>
        <p:sp>
          <p:nvSpPr>
            <p:cNvPr id="45" name="SHAPE: White BG Right">
              <a:extLst>
                <a:ext uri="{FF2B5EF4-FFF2-40B4-BE49-F238E27FC236}">
                  <a16:creationId xmlns:a16="http://schemas.microsoft.com/office/drawing/2014/main" id="{BEF5C051-07EB-2A03-1D46-D1DC814C2102}"/>
                </a:ext>
              </a:extLst>
            </p:cNvPr>
            <p:cNvSpPr/>
            <p:nvPr/>
          </p:nvSpPr>
          <p:spPr>
            <a:xfrm>
              <a:off x="2481666" y="381"/>
              <a:ext cx="1837922" cy="8640000"/>
            </a:xfrm>
            <a:prstGeom prst="rect">
              <a:avLst/>
            </a:prstGeom>
            <a:solidFill>
              <a:srgbClr val="EDEDED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46" name="SHAPE: Rect Transparent">
              <a:extLst>
                <a:ext uri="{FF2B5EF4-FFF2-40B4-BE49-F238E27FC236}">
                  <a16:creationId xmlns:a16="http://schemas.microsoft.com/office/drawing/2014/main" id="{01360141-F17B-E726-84F9-D37D5032CA5E}"/>
                </a:ext>
              </a:extLst>
            </p:cNvPr>
            <p:cNvSpPr/>
            <p:nvPr/>
          </p:nvSpPr>
          <p:spPr>
            <a:xfrm>
              <a:off x="2162052" y="381"/>
              <a:ext cx="597062" cy="8640000"/>
            </a:xfrm>
            <a:custGeom>
              <a:avLst/>
              <a:gdLst/>
              <a:ahLst/>
              <a:cxnLst/>
              <a:rect l="l" t="t" r="r" b="b"/>
              <a:pathLst>
                <a:path w="1315062" h="14287500">
                  <a:moveTo>
                    <a:pt x="0" y="0"/>
                  </a:moveTo>
                  <a:lnTo>
                    <a:pt x="1315062" y="0"/>
                  </a:lnTo>
                  <a:lnTo>
                    <a:pt x="1315062" y="14287500"/>
                  </a:lnTo>
                  <a:lnTo>
                    <a:pt x="0" y="14287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N" sz="617"/>
            </a:p>
          </p:txBody>
        </p:sp>
      </p:grpSp>
      <p:grpSp>
        <p:nvGrpSpPr>
          <p:cNvPr id="47" name="GROUP: 10% OFF">
            <a:extLst>
              <a:ext uri="{FF2B5EF4-FFF2-40B4-BE49-F238E27FC236}">
                <a16:creationId xmlns:a16="http://schemas.microsoft.com/office/drawing/2014/main" id="{97185211-099B-35EA-3FDB-115B24936534}"/>
              </a:ext>
            </a:extLst>
          </p:cNvPr>
          <p:cNvGrpSpPr/>
          <p:nvPr/>
        </p:nvGrpSpPr>
        <p:grpSpPr>
          <a:xfrm>
            <a:off x="3058954" y="7341909"/>
            <a:ext cx="828000" cy="612000"/>
            <a:chOff x="6985876" y="12626912"/>
            <a:chExt cx="1825799" cy="1349504"/>
          </a:xfrm>
        </p:grpSpPr>
        <p:sp>
          <p:nvSpPr>
            <p:cNvPr id="48" name="SHAPE: 10% BG">
              <a:extLst>
                <a:ext uri="{FF2B5EF4-FFF2-40B4-BE49-F238E27FC236}">
                  <a16:creationId xmlns:a16="http://schemas.microsoft.com/office/drawing/2014/main" id="{E1FF649F-0AE1-2F0D-D80C-F3C6ABC4C8CE}"/>
                </a:ext>
              </a:extLst>
            </p:cNvPr>
            <p:cNvSpPr/>
            <p:nvPr/>
          </p:nvSpPr>
          <p:spPr>
            <a:xfrm>
              <a:off x="6985876" y="12626912"/>
              <a:ext cx="1825799" cy="1349504"/>
            </a:xfrm>
            <a:custGeom>
              <a:avLst/>
              <a:gdLst/>
              <a:ahLst/>
              <a:cxnLst/>
              <a:rect l="l" t="t" r="r" b="b"/>
              <a:pathLst>
                <a:path w="1626073" h="1243117">
                  <a:moveTo>
                    <a:pt x="0" y="621558"/>
                  </a:moveTo>
                  <a:lnTo>
                    <a:pt x="47849" y="563887"/>
                  </a:lnTo>
                  <a:lnTo>
                    <a:pt x="15515" y="500295"/>
                  </a:lnTo>
                  <a:lnTo>
                    <a:pt x="77315" y="450956"/>
                  </a:lnTo>
                  <a:lnTo>
                    <a:pt x="61800" y="383636"/>
                  </a:lnTo>
                  <a:lnTo>
                    <a:pt x="134942" y="344384"/>
                  </a:lnTo>
                  <a:lnTo>
                    <a:pt x="136897" y="276077"/>
                  </a:lnTo>
                  <a:lnTo>
                    <a:pt x="218644" y="248557"/>
                  </a:lnTo>
                  <a:lnTo>
                    <a:pt x="238070" y="181895"/>
                  </a:lnTo>
                  <a:lnTo>
                    <a:pt x="325293" y="167094"/>
                  </a:lnTo>
                  <a:lnTo>
                    <a:pt x="361278" y="104598"/>
                  </a:lnTo>
                  <a:lnTo>
                    <a:pt x="450586" y="103063"/>
                  </a:lnTo>
                  <a:lnTo>
                    <a:pt x="501825" y="47146"/>
                  </a:lnTo>
                  <a:lnTo>
                    <a:pt x="589830" y="58987"/>
                  </a:lnTo>
                  <a:lnTo>
                    <a:pt x="654367" y="11841"/>
                  </a:lnTo>
                  <a:lnTo>
                    <a:pt x="737679" y="36511"/>
                  </a:lnTo>
                  <a:lnTo>
                    <a:pt x="813037" y="0"/>
                  </a:lnTo>
                  <a:lnTo>
                    <a:pt x="888396" y="36620"/>
                  </a:lnTo>
                  <a:lnTo>
                    <a:pt x="971707" y="11951"/>
                  </a:lnTo>
                  <a:lnTo>
                    <a:pt x="1036244" y="59097"/>
                  </a:lnTo>
                  <a:lnTo>
                    <a:pt x="1124249" y="47255"/>
                  </a:lnTo>
                  <a:lnTo>
                    <a:pt x="1175488" y="103173"/>
                  </a:lnTo>
                  <a:lnTo>
                    <a:pt x="1264797" y="104708"/>
                  </a:lnTo>
                  <a:lnTo>
                    <a:pt x="1300781" y="167203"/>
                  </a:lnTo>
                  <a:lnTo>
                    <a:pt x="1388004" y="182005"/>
                  </a:lnTo>
                  <a:lnTo>
                    <a:pt x="1407430" y="248667"/>
                  </a:lnTo>
                  <a:lnTo>
                    <a:pt x="1489177" y="276187"/>
                  </a:lnTo>
                  <a:lnTo>
                    <a:pt x="1491133" y="344494"/>
                  </a:lnTo>
                  <a:lnTo>
                    <a:pt x="1564275" y="383746"/>
                  </a:lnTo>
                  <a:lnTo>
                    <a:pt x="1548760" y="450956"/>
                  </a:lnTo>
                  <a:lnTo>
                    <a:pt x="1610428" y="500295"/>
                  </a:lnTo>
                  <a:lnTo>
                    <a:pt x="1578095" y="563996"/>
                  </a:lnTo>
                  <a:lnTo>
                    <a:pt x="1626074" y="621558"/>
                  </a:lnTo>
                  <a:lnTo>
                    <a:pt x="1578095" y="679120"/>
                  </a:lnTo>
                  <a:lnTo>
                    <a:pt x="1610428" y="742822"/>
                  </a:lnTo>
                  <a:lnTo>
                    <a:pt x="1548760" y="792161"/>
                  </a:lnTo>
                  <a:lnTo>
                    <a:pt x="1564275" y="859371"/>
                  </a:lnTo>
                  <a:lnTo>
                    <a:pt x="1491133" y="898623"/>
                  </a:lnTo>
                  <a:lnTo>
                    <a:pt x="1489177" y="966929"/>
                  </a:lnTo>
                  <a:lnTo>
                    <a:pt x="1407430" y="994449"/>
                  </a:lnTo>
                  <a:lnTo>
                    <a:pt x="1388004" y="1061111"/>
                  </a:lnTo>
                  <a:lnTo>
                    <a:pt x="1300781" y="1075913"/>
                  </a:lnTo>
                  <a:lnTo>
                    <a:pt x="1264797" y="1138409"/>
                  </a:lnTo>
                  <a:lnTo>
                    <a:pt x="1175488" y="1139944"/>
                  </a:lnTo>
                  <a:lnTo>
                    <a:pt x="1124249" y="1195861"/>
                  </a:lnTo>
                  <a:lnTo>
                    <a:pt x="1036244" y="1184020"/>
                  </a:lnTo>
                  <a:lnTo>
                    <a:pt x="971707" y="1231166"/>
                  </a:lnTo>
                  <a:lnTo>
                    <a:pt x="888396" y="1206496"/>
                  </a:lnTo>
                  <a:lnTo>
                    <a:pt x="813037" y="1243117"/>
                  </a:lnTo>
                  <a:lnTo>
                    <a:pt x="737679" y="1206496"/>
                  </a:lnTo>
                  <a:lnTo>
                    <a:pt x="654367" y="1231166"/>
                  </a:lnTo>
                  <a:lnTo>
                    <a:pt x="589830" y="1184020"/>
                  </a:lnTo>
                  <a:lnTo>
                    <a:pt x="501825" y="1195861"/>
                  </a:lnTo>
                  <a:lnTo>
                    <a:pt x="450586" y="1139944"/>
                  </a:lnTo>
                  <a:lnTo>
                    <a:pt x="361278" y="1138409"/>
                  </a:lnTo>
                  <a:lnTo>
                    <a:pt x="325293" y="1075913"/>
                  </a:lnTo>
                  <a:lnTo>
                    <a:pt x="238070" y="1061111"/>
                  </a:lnTo>
                  <a:lnTo>
                    <a:pt x="218644" y="994449"/>
                  </a:lnTo>
                  <a:lnTo>
                    <a:pt x="136897" y="966929"/>
                  </a:lnTo>
                  <a:lnTo>
                    <a:pt x="134942" y="898623"/>
                  </a:lnTo>
                  <a:lnTo>
                    <a:pt x="61800" y="859371"/>
                  </a:lnTo>
                  <a:lnTo>
                    <a:pt x="77315" y="792161"/>
                  </a:lnTo>
                  <a:lnTo>
                    <a:pt x="15646" y="742822"/>
                  </a:lnTo>
                  <a:lnTo>
                    <a:pt x="47979" y="679120"/>
                  </a:lnTo>
                  <a:lnTo>
                    <a:pt x="0" y="621558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49" name="TXT: 10% OFF">
              <a:extLst>
                <a:ext uri="{FF2B5EF4-FFF2-40B4-BE49-F238E27FC236}">
                  <a16:creationId xmlns:a16="http://schemas.microsoft.com/office/drawing/2014/main" id="{6467686E-47E2-93A1-2EF2-6A1E791D7C11}"/>
                </a:ext>
              </a:extLst>
            </p:cNvPr>
            <p:cNvSpPr txBox="1"/>
            <p:nvPr/>
          </p:nvSpPr>
          <p:spPr>
            <a:xfrm>
              <a:off x="7449722" y="12994980"/>
              <a:ext cx="898110" cy="8177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10%</a:t>
              </a:r>
            </a:p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OFF</a:t>
              </a:r>
            </a:p>
          </p:txBody>
        </p:sp>
      </p:grpSp>
      <p:grpSp>
        <p:nvGrpSpPr>
          <p:cNvPr id="50" name="GROUP: 3 Arrows">
            <a:extLst>
              <a:ext uri="{FF2B5EF4-FFF2-40B4-BE49-F238E27FC236}">
                <a16:creationId xmlns:a16="http://schemas.microsoft.com/office/drawing/2014/main" id="{9A0EF3AB-359A-17C6-646C-20787FD0398C}"/>
              </a:ext>
            </a:extLst>
          </p:cNvPr>
          <p:cNvGrpSpPr/>
          <p:nvPr/>
        </p:nvGrpSpPr>
        <p:grpSpPr>
          <a:xfrm>
            <a:off x="3411466" y="6837340"/>
            <a:ext cx="144000" cy="432000"/>
            <a:chOff x="7630369" y="11514304"/>
            <a:chExt cx="271170" cy="899401"/>
          </a:xfrm>
        </p:grpSpPr>
        <p:sp>
          <p:nvSpPr>
            <p:cNvPr id="51" name="Arrow Bottom">
              <a:extLst>
                <a:ext uri="{FF2B5EF4-FFF2-40B4-BE49-F238E27FC236}">
                  <a16:creationId xmlns:a16="http://schemas.microsoft.com/office/drawing/2014/main" id="{CC5D75F4-B1EE-B1FF-3BBC-08C2FBA47FD7}"/>
                </a:ext>
              </a:extLst>
            </p:cNvPr>
            <p:cNvSpPr/>
            <p:nvPr/>
          </p:nvSpPr>
          <p:spPr>
            <a:xfrm rot="10800000">
              <a:off x="7630369" y="12153634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52" name="Arrow Middle">
              <a:extLst>
                <a:ext uri="{FF2B5EF4-FFF2-40B4-BE49-F238E27FC236}">
                  <a16:creationId xmlns:a16="http://schemas.microsoft.com/office/drawing/2014/main" id="{5678FD98-A35C-710E-51E8-5B0EC95083E0}"/>
                </a:ext>
              </a:extLst>
            </p:cNvPr>
            <p:cNvSpPr/>
            <p:nvPr/>
          </p:nvSpPr>
          <p:spPr>
            <a:xfrm rot="10800000">
              <a:off x="7630369" y="11829773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53" name="Arrow Top">
              <a:extLst>
                <a:ext uri="{FF2B5EF4-FFF2-40B4-BE49-F238E27FC236}">
                  <a16:creationId xmlns:a16="http://schemas.microsoft.com/office/drawing/2014/main" id="{B1C0793B-958B-CF02-B3FB-AAB822D5ABDA}"/>
                </a:ext>
              </a:extLst>
            </p:cNvPr>
            <p:cNvSpPr/>
            <p:nvPr/>
          </p:nvSpPr>
          <p:spPr>
            <a:xfrm rot="10800000">
              <a:off x="7630369" y="11514304"/>
              <a:ext cx="271170" cy="260323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</p:grpSp>
      <p:pic>
        <p:nvPicPr>
          <p:cNvPr id="64" name="PIC 4 TN">
            <a:extLst>
              <a:ext uri="{FF2B5EF4-FFF2-40B4-BE49-F238E27FC236}">
                <a16:creationId xmlns:a16="http://schemas.microsoft.com/office/drawing/2014/main" id="{57949639-ADD3-C19C-897D-3016597D31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052" y="5250171"/>
            <a:ext cx="540341" cy="534269"/>
          </a:xfrm>
          <a:prstGeom prst="rect">
            <a:avLst/>
          </a:prstGeom>
        </p:spPr>
      </p:pic>
      <p:pic>
        <p:nvPicPr>
          <p:cNvPr id="65" name="PIC 3 TN" descr="A person with a white substance on her face&#10;&#10;Description automatically generated">
            <a:extLst>
              <a:ext uri="{FF2B5EF4-FFF2-40B4-BE49-F238E27FC236}">
                <a16:creationId xmlns:a16="http://schemas.microsoft.com/office/drawing/2014/main" id="{304193FB-EA3B-8B79-A708-ACD37C5AA7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52" y="5958320"/>
            <a:ext cx="540341" cy="540341"/>
          </a:xfrm>
          <a:prstGeom prst="rect">
            <a:avLst/>
          </a:prstGeom>
        </p:spPr>
      </p:pic>
      <p:pic>
        <p:nvPicPr>
          <p:cNvPr id="66" name="PIC 2 TN">
            <a:extLst>
              <a:ext uri="{FF2B5EF4-FFF2-40B4-BE49-F238E27FC236}">
                <a16:creationId xmlns:a16="http://schemas.microsoft.com/office/drawing/2014/main" id="{C46E5FD8-81A6-ABB2-64DB-478E7879B4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958320"/>
            <a:ext cx="540341" cy="540341"/>
          </a:xfrm>
          <a:prstGeom prst="rect">
            <a:avLst/>
          </a:prstGeom>
        </p:spPr>
      </p:pic>
      <p:sp>
        <p:nvSpPr>
          <p:cNvPr id="7" name="SHAPE: Black Border"/>
          <p:cNvSpPr/>
          <p:nvPr/>
        </p:nvSpPr>
        <p:spPr>
          <a:xfrm>
            <a:off x="2790940" y="5890483"/>
            <a:ext cx="663782" cy="663782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617"/>
          </a:p>
        </p:txBody>
      </p:sp>
      <p:pic>
        <p:nvPicPr>
          <p:cNvPr id="67" name="PIC 1 TN">
            <a:extLst>
              <a:ext uri="{FF2B5EF4-FFF2-40B4-BE49-F238E27FC236}">
                <a16:creationId xmlns:a16="http://schemas.microsoft.com/office/drawing/2014/main" id="{D41080DC-1685-1611-C647-1E6100EC43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246507"/>
            <a:ext cx="540341" cy="540341"/>
          </a:xfrm>
          <a:prstGeom prst="rect">
            <a:avLst/>
          </a:prstGeom>
        </p:spPr>
      </p:pic>
      <p:grpSp>
        <p:nvGrpSpPr>
          <p:cNvPr id="76" name="GROUP: CTA Shop Online">
            <a:extLst>
              <a:ext uri="{FF2B5EF4-FFF2-40B4-BE49-F238E27FC236}">
                <a16:creationId xmlns:a16="http://schemas.microsoft.com/office/drawing/2014/main" id="{734DFB96-32A4-1C36-F15F-BEC2B3CB89F0}"/>
              </a:ext>
            </a:extLst>
          </p:cNvPr>
          <p:cNvGrpSpPr/>
          <p:nvPr/>
        </p:nvGrpSpPr>
        <p:grpSpPr>
          <a:xfrm>
            <a:off x="2909387" y="4182741"/>
            <a:ext cx="1188000" cy="324000"/>
            <a:chOff x="6280985" y="6013112"/>
            <a:chExt cx="2619626" cy="714442"/>
          </a:xfrm>
        </p:grpSpPr>
        <p:sp>
          <p:nvSpPr>
            <p:cNvPr id="79" name="CTA Btn BG">
              <a:extLst>
                <a:ext uri="{FF2B5EF4-FFF2-40B4-BE49-F238E27FC236}">
                  <a16:creationId xmlns:a16="http://schemas.microsoft.com/office/drawing/2014/main" id="{3620DEB2-380E-F620-8E40-1915F4AC5A9B}"/>
                </a:ext>
              </a:extLst>
            </p:cNvPr>
            <p:cNvSpPr/>
            <p:nvPr/>
          </p:nvSpPr>
          <p:spPr>
            <a:xfrm>
              <a:off x="6280985" y="6013112"/>
              <a:ext cx="2619626" cy="714442"/>
            </a:xfrm>
            <a:custGeom>
              <a:avLst/>
              <a:gdLst/>
              <a:ahLst/>
              <a:cxnLst/>
              <a:rect l="l" t="t" r="r" b="b"/>
              <a:pathLst>
                <a:path w="2476247" h="634910">
                  <a:moveTo>
                    <a:pt x="0" y="317391"/>
                  </a:moveTo>
                  <a:cubicBezTo>
                    <a:pt x="0" y="142154"/>
                    <a:pt x="146887" y="0"/>
                    <a:pt x="328236" y="0"/>
                  </a:cubicBezTo>
                  <a:lnTo>
                    <a:pt x="2147880" y="0"/>
                  </a:lnTo>
                  <a:cubicBezTo>
                    <a:pt x="2329229" y="0"/>
                    <a:pt x="2476247" y="142154"/>
                    <a:pt x="2476247" y="317520"/>
                  </a:cubicBezTo>
                  <a:cubicBezTo>
                    <a:pt x="2476247" y="492886"/>
                    <a:pt x="2329098" y="634911"/>
                    <a:pt x="2147880" y="634911"/>
                  </a:cubicBezTo>
                  <a:lnTo>
                    <a:pt x="328236" y="634911"/>
                  </a:lnTo>
                  <a:cubicBezTo>
                    <a:pt x="146887" y="634911"/>
                    <a:pt x="0" y="492757"/>
                    <a:pt x="0" y="317391"/>
                  </a:cubicBezTo>
                </a:path>
              </a:pathLst>
            </a:cu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/>
            <a:lstStyle/>
            <a:p>
              <a:endParaRPr lang="en-IN" sz="1000">
                <a:latin typeface="Allerta Stencil" pitchFamily="2" charset="0"/>
              </a:endParaRPr>
            </a:p>
          </p:txBody>
        </p:sp>
        <p:sp>
          <p:nvSpPr>
            <p:cNvPr id="80" name="TXT: Shop Online">
              <a:extLst>
                <a:ext uri="{FF2B5EF4-FFF2-40B4-BE49-F238E27FC236}">
                  <a16:creationId xmlns:a16="http://schemas.microsoft.com/office/drawing/2014/main" id="{D8D7A519-6AB9-3F2A-83D6-728684AF1F91}"/>
                </a:ext>
              </a:extLst>
            </p:cNvPr>
            <p:cNvSpPr txBox="1"/>
            <p:nvPr/>
          </p:nvSpPr>
          <p:spPr>
            <a:xfrm>
              <a:off x="6390650" y="6047344"/>
              <a:ext cx="2400292" cy="645979"/>
            </a:xfrm>
            <a:prstGeom prst="rect">
              <a:avLst/>
            </a:prstGeom>
          </p:spPr>
          <p:txBody>
            <a:bodyPr lIns="30506" tIns="30506" rIns="30506" bIns="30506" rtlCol="0" anchor="ctr"/>
            <a:lstStyle/>
            <a:p>
              <a:pPr algn="ctr">
                <a:lnSpc>
                  <a:spcPts val="1197"/>
                </a:lnSpc>
              </a:pPr>
              <a:r>
                <a:rPr lang="en-US" sz="1100" b="1" dirty="0">
                  <a:latin typeface="Alice" pitchFamily="2" charset="0"/>
                  <a:ea typeface="Alice" pitchFamily="2" charset="0"/>
                </a:rPr>
                <a:t>SHOP ONLINE</a:t>
              </a:r>
            </a:p>
          </p:txBody>
        </p:sp>
      </p:grpSp>
      <p:sp>
        <p:nvSpPr>
          <p:cNvPr id="81" name="TXT: Step up your...">
            <a:extLst>
              <a:ext uri="{FF2B5EF4-FFF2-40B4-BE49-F238E27FC236}">
                <a16:creationId xmlns:a16="http://schemas.microsoft.com/office/drawing/2014/main" id="{D15144CD-4FF9-EF0D-D0F8-6755BD730130}"/>
              </a:ext>
            </a:extLst>
          </p:cNvPr>
          <p:cNvSpPr txBox="1"/>
          <p:nvPr/>
        </p:nvSpPr>
        <p:spPr>
          <a:xfrm>
            <a:off x="2711185" y="3070701"/>
            <a:ext cx="1423595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Poppins" panose="00000500000000000000" pitchFamily="2" charset="0"/>
              </a:rPr>
              <a:t>Step up your style quotient with cool gorgeous looks!</a:t>
            </a:r>
          </a:p>
        </p:txBody>
      </p:sp>
      <p:grpSp>
        <p:nvGrpSpPr>
          <p:cNvPr id="82" name="GROUP: TXT Look Stylish">
            <a:extLst>
              <a:ext uri="{FF2B5EF4-FFF2-40B4-BE49-F238E27FC236}">
                <a16:creationId xmlns:a16="http://schemas.microsoft.com/office/drawing/2014/main" id="{16C7EC61-B3B3-9A42-04C9-AB1FDA4943F5}"/>
              </a:ext>
            </a:extLst>
          </p:cNvPr>
          <p:cNvGrpSpPr/>
          <p:nvPr/>
        </p:nvGrpSpPr>
        <p:grpSpPr>
          <a:xfrm>
            <a:off x="2559644" y="1378801"/>
            <a:ext cx="1622069" cy="884180"/>
            <a:chOff x="5509777" y="1937303"/>
            <a:chExt cx="3576776" cy="1949679"/>
          </a:xfrm>
        </p:grpSpPr>
        <p:sp>
          <p:nvSpPr>
            <p:cNvPr id="83" name="TXT: Stylish">
              <a:extLst>
                <a:ext uri="{FF2B5EF4-FFF2-40B4-BE49-F238E27FC236}">
                  <a16:creationId xmlns:a16="http://schemas.microsoft.com/office/drawing/2014/main" id="{2ABABB7C-58F7-6AE5-D72B-652AAECD03F1}"/>
                </a:ext>
              </a:extLst>
            </p:cNvPr>
            <p:cNvSpPr txBox="1"/>
            <p:nvPr/>
          </p:nvSpPr>
          <p:spPr>
            <a:xfrm>
              <a:off x="5509777" y="2873221"/>
              <a:ext cx="3576776" cy="10137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527"/>
                </a:lnSpc>
              </a:pPr>
              <a:r>
                <a:rPr lang="en-US" sz="3200" spc="-68" dirty="0">
                  <a:latin typeface="Cinzel Decorative" panose="00000500000000000000" pitchFamily="2" charset="0"/>
                </a:rPr>
                <a:t>STYLISH</a:t>
              </a:r>
            </a:p>
          </p:txBody>
        </p:sp>
        <p:sp>
          <p:nvSpPr>
            <p:cNvPr id="84" name="TXT: Look">
              <a:extLst>
                <a:ext uri="{FF2B5EF4-FFF2-40B4-BE49-F238E27FC236}">
                  <a16:creationId xmlns:a16="http://schemas.microsoft.com/office/drawing/2014/main" id="{C916EF7D-5E01-8B8E-2056-F1328B05561C}"/>
                </a:ext>
              </a:extLst>
            </p:cNvPr>
            <p:cNvSpPr txBox="1"/>
            <p:nvPr/>
          </p:nvSpPr>
          <p:spPr>
            <a:xfrm>
              <a:off x="6019803" y="1937303"/>
              <a:ext cx="2963262" cy="11311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4031"/>
                </a:lnSpc>
              </a:pPr>
              <a:r>
                <a:rPr lang="en-US" sz="3200" spc="-137" dirty="0">
                  <a:solidFill>
                    <a:schemeClr val="accent6">
                      <a:lumMod val="50000"/>
                    </a:schemeClr>
                  </a:solidFill>
                  <a:latin typeface="Cinzel" pitchFamily="2" charset="0"/>
                </a:rPr>
                <a:t>LOOK</a:t>
              </a:r>
            </a:p>
          </p:txBody>
        </p:sp>
      </p:grpSp>
      <p:sp>
        <p:nvSpPr>
          <p:cNvPr id="85" name="TXT: Web Address">
            <a:extLst>
              <a:ext uri="{FF2B5EF4-FFF2-40B4-BE49-F238E27FC236}">
                <a16:creationId xmlns:a16="http://schemas.microsoft.com/office/drawing/2014/main" id="{89B9931F-3BDE-EBD5-1AF2-94AB3A47D3F4}"/>
              </a:ext>
            </a:extLst>
          </p:cNvPr>
          <p:cNvSpPr txBox="1"/>
          <p:nvPr/>
        </p:nvSpPr>
        <p:spPr>
          <a:xfrm>
            <a:off x="2539208" y="662781"/>
            <a:ext cx="1626053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7"/>
              </a:lnSpc>
            </a:pPr>
            <a:r>
              <a:rPr lang="en-US" sz="1100" spc="100" dirty="0">
                <a:latin typeface="Alice" pitchFamily="2" charset="0"/>
                <a:ea typeface="Alice" pitchFamily="2" charset="0"/>
                <a:cs typeface="Poppins Medium" panose="00000600000000000000" pitchFamily="2" charset="0"/>
              </a:rPr>
              <a:t>WWW.WEBSITE.COM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 advClick="0" advTm="1000">
        <p159:morph option="byObject"/>
      </p:transition>
    </mc:Choice>
    <mc:Fallback xmlns="">
      <p:transition spd="med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 2">
            <a:extLst>
              <a:ext uri="{FF2B5EF4-FFF2-40B4-BE49-F238E27FC236}">
                <a16:creationId xmlns:a16="http://schemas.microsoft.com/office/drawing/2014/main" id="{CDC24E35-59C2-0021-1DA0-1533055F484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68366" y="3428"/>
            <a:ext cx="4320000" cy="8633906"/>
          </a:xfrm>
          <a:prstGeom prst="rect">
            <a:avLst/>
          </a:prstGeom>
        </p:spPr>
      </p:pic>
      <p:pic>
        <p:nvPicPr>
          <p:cNvPr id="55" name="PIC 3">
            <a:extLst>
              <a:ext uri="{FF2B5EF4-FFF2-40B4-BE49-F238E27FC236}">
                <a16:creationId xmlns:a16="http://schemas.microsoft.com/office/drawing/2014/main" id="{A275F03C-1B47-78A4-9957-95489D95CC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81"/>
            <a:ext cx="4318353" cy="8640000"/>
          </a:xfrm>
          <a:prstGeom prst="rect">
            <a:avLst/>
          </a:prstGeom>
        </p:spPr>
      </p:pic>
      <p:pic>
        <p:nvPicPr>
          <p:cNvPr id="8" name="PIC 4">
            <a:extLst>
              <a:ext uri="{FF2B5EF4-FFF2-40B4-BE49-F238E27FC236}">
                <a16:creationId xmlns:a16="http://schemas.microsoft.com/office/drawing/2014/main" id="{6E271443-A9B8-08C6-B34C-1BA22573187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3194" y="3428"/>
            <a:ext cx="4320000" cy="8633906"/>
          </a:xfrm>
          <a:prstGeom prst="rect">
            <a:avLst/>
          </a:prstGeom>
        </p:spPr>
      </p:pic>
      <p:grpSp>
        <p:nvGrpSpPr>
          <p:cNvPr id="10" name="GROUP: Shapes BG">
            <a:extLst>
              <a:ext uri="{FF2B5EF4-FFF2-40B4-BE49-F238E27FC236}">
                <a16:creationId xmlns:a16="http://schemas.microsoft.com/office/drawing/2014/main" id="{AFE3E87E-61AA-6662-AE15-CBEFFBD60F0D}"/>
              </a:ext>
            </a:extLst>
          </p:cNvPr>
          <p:cNvGrpSpPr/>
          <p:nvPr/>
        </p:nvGrpSpPr>
        <p:grpSpPr>
          <a:xfrm>
            <a:off x="2162052" y="381"/>
            <a:ext cx="2157536" cy="8640000"/>
            <a:chOff x="2162052" y="381"/>
            <a:chExt cx="2157536" cy="8640000"/>
          </a:xfrm>
        </p:grpSpPr>
        <p:sp>
          <p:nvSpPr>
            <p:cNvPr id="11" name="SHAPE: White BG Right">
              <a:extLst>
                <a:ext uri="{FF2B5EF4-FFF2-40B4-BE49-F238E27FC236}">
                  <a16:creationId xmlns:a16="http://schemas.microsoft.com/office/drawing/2014/main" id="{B202E370-BBCF-A8AC-9A5F-7BDFA1917920}"/>
                </a:ext>
              </a:extLst>
            </p:cNvPr>
            <p:cNvSpPr/>
            <p:nvPr/>
          </p:nvSpPr>
          <p:spPr>
            <a:xfrm>
              <a:off x="2481666" y="381"/>
              <a:ext cx="1837922" cy="8640000"/>
            </a:xfrm>
            <a:prstGeom prst="rect">
              <a:avLst/>
            </a:prstGeom>
            <a:solidFill>
              <a:srgbClr val="EDEDED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2" name="SHAPE: Rect Transparent">
              <a:extLst>
                <a:ext uri="{FF2B5EF4-FFF2-40B4-BE49-F238E27FC236}">
                  <a16:creationId xmlns:a16="http://schemas.microsoft.com/office/drawing/2014/main" id="{9FD4D7F5-CE98-16EB-1CAC-A64F8A3FCC3E}"/>
                </a:ext>
              </a:extLst>
            </p:cNvPr>
            <p:cNvSpPr/>
            <p:nvPr/>
          </p:nvSpPr>
          <p:spPr>
            <a:xfrm>
              <a:off x="2162052" y="381"/>
              <a:ext cx="597062" cy="8640000"/>
            </a:xfrm>
            <a:custGeom>
              <a:avLst/>
              <a:gdLst/>
              <a:ahLst/>
              <a:cxnLst/>
              <a:rect l="l" t="t" r="r" b="b"/>
              <a:pathLst>
                <a:path w="1315062" h="14287500">
                  <a:moveTo>
                    <a:pt x="0" y="0"/>
                  </a:moveTo>
                  <a:lnTo>
                    <a:pt x="1315062" y="0"/>
                  </a:lnTo>
                  <a:lnTo>
                    <a:pt x="1315062" y="14287500"/>
                  </a:lnTo>
                  <a:lnTo>
                    <a:pt x="0" y="14287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N" sz="617"/>
            </a:p>
          </p:txBody>
        </p:sp>
      </p:grpSp>
      <p:grpSp>
        <p:nvGrpSpPr>
          <p:cNvPr id="13" name="GROUP: 10% OFF">
            <a:extLst>
              <a:ext uri="{FF2B5EF4-FFF2-40B4-BE49-F238E27FC236}">
                <a16:creationId xmlns:a16="http://schemas.microsoft.com/office/drawing/2014/main" id="{86FB2FE2-8444-032A-E65A-4583C5BB1442}"/>
              </a:ext>
            </a:extLst>
          </p:cNvPr>
          <p:cNvGrpSpPr/>
          <p:nvPr/>
        </p:nvGrpSpPr>
        <p:grpSpPr>
          <a:xfrm>
            <a:off x="3058954" y="7341909"/>
            <a:ext cx="828000" cy="612000"/>
            <a:chOff x="6985876" y="12626912"/>
            <a:chExt cx="1825799" cy="1349504"/>
          </a:xfrm>
        </p:grpSpPr>
        <p:sp>
          <p:nvSpPr>
            <p:cNvPr id="14" name="SHAPE: 10% BG">
              <a:extLst>
                <a:ext uri="{FF2B5EF4-FFF2-40B4-BE49-F238E27FC236}">
                  <a16:creationId xmlns:a16="http://schemas.microsoft.com/office/drawing/2014/main" id="{F5DE0BDD-FC18-F5B6-F957-5E16D984465F}"/>
                </a:ext>
              </a:extLst>
            </p:cNvPr>
            <p:cNvSpPr/>
            <p:nvPr/>
          </p:nvSpPr>
          <p:spPr>
            <a:xfrm>
              <a:off x="6985876" y="12626912"/>
              <a:ext cx="1825799" cy="1349504"/>
            </a:xfrm>
            <a:custGeom>
              <a:avLst/>
              <a:gdLst/>
              <a:ahLst/>
              <a:cxnLst/>
              <a:rect l="l" t="t" r="r" b="b"/>
              <a:pathLst>
                <a:path w="1626073" h="1243117">
                  <a:moveTo>
                    <a:pt x="0" y="621558"/>
                  </a:moveTo>
                  <a:lnTo>
                    <a:pt x="47849" y="563887"/>
                  </a:lnTo>
                  <a:lnTo>
                    <a:pt x="15515" y="500295"/>
                  </a:lnTo>
                  <a:lnTo>
                    <a:pt x="77315" y="450956"/>
                  </a:lnTo>
                  <a:lnTo>
                    <a:pt x="61800" y="383636"/>
                  </a:lnTo>
                  <a:lnTo>
                    <a:pt x="134942" y="344384"/>
                  </a:lnTo>
                  <a:lnTo>
                    <a:pt x="136897" y="276077"/>
                  </a:lnTo>
                  <a:lnTo>
                    <a:pt x="218644" y="248557"/>
                  </a:lnTo>
                  <a:lnTo>
                    <a:pt x="238070" y="181895"/>
                  </a:lnTo>
                  <a:lnTo>
                    <a:pt x="325293" y="167094"/>
                  </a:lnTo>
                  <a:lnTo>
                    <a:pt x="361278" y="104598"/>
                  </a:lnTo>
                  <a:lnTo>
                    <a:pt x="450586" y="103063"/>
                  </a:lnTo>
                  <a:lnTo>
                    <a:pt x="501825" y="47146"/>
                  </a:lnTo>
                  <a:lnTo>
                    <a:pt x="589830" y="58987"/>
                  </a:lnTo>
                  <a:lnTo>
                    <a:pt x="654367" y="11841"/>
                  </a:lnTo>
                  <a:lnTo>
                    <a:pt x="737679" y="36511"/>
                  </a:lnTo>
                  <a:lnTo>
                    <a:pt x="813037" y="0"/>
                  </a:lnTo>
                  <a:lnTo>
                    <a:pt x="888396" y="36620"/>
                  </a:lnTo>
                  <a:lnTo>
                    <a:pt x="971707" y="11951"/>
                  </a:lnTo>
                  <a:lnTo>
                    <a:pt x="1036244" y="59097"/>
                  </a:lnTo>
                  <a:lnTo>
                    <a:pt x="1124249" y="47255"/>
                  </a:lnTo>
                  <a:lnTo>
                    <a:pt x="1175488" y="103173"/>
                  </a:lnTo>
                  <a:lnTo>
                    <a:pt x="1264797" y="104708"/>
                  </a:lnTo>
                  <a:lnTo>
                    <a:pt x="1300781" y="167203"/>
                  </a:lnTo>
                  <a:lnTo>
                    <a:pt x="1388004" y="182005"/>
                  </a:lnTo>
                  <a:lnTo>
                    <a:pt x="1407430" y="248667"/>
                  </a:lnTo>
                  <a:lnTo>
                    <a:pt x="1489177" y="276187"/>
                  </a:lnTo>
                  <a:lnTo>
                    <a:pt x="1491133" y="344494"/>
                  </a:lnTo>
                  <a:lnTo>
                    <a:pt x="1564275" y="383746"/>
                  </a:lnTo>
                  <a:lnTo>
                    <a:pt x="1548760" y="450956"/>
                  </a:lnTo>
                  <a:lnTo>
                    <a:pt x="1610428" y="500295"/>
                  </a:lnTo>
                  <a:lnTo>
                    <a:pt x="1578095" y="563996"/>
                  </a:lnTo>
                  <a:lnTo>
                    <a:pt x="1626074" y="621558"/>
                  </a:lnTo>
                  <a:lnTo>
                    <a:pt x="1578095" y="679120"/>
                  </a:lnTo>
                  <a:lnTo>
                    <a:pt x="1610428" y="742822"/>
                  </a:lnTo>
                  <a:lnTo>
                    <a:pt x="1548760" y="792161"/>
                  </a:lnTo>
                  <a:lnTo>
                    <a:pt x="1564275" y="859371"/>
                  </a:lnTo>
                  <a:lnTo>
                    <a:pt x="1491133" y="898623"/>
                  </a:lnTo>
                  <a:lnTo>
                    <a:pt x="1489177" y="966929"/>
                  </a:lnTo>
                  <a:lnTo>
                    <a:pt x="1407430" y="994449"/>
                  </a:lnTo>
                  <a:lnTo>
                    <a:pt x="1388004" y="1061111"/>
                  </a:lnTo>
                  <a:lnTo>
                    <a:pt x="1300781" y="1075913"/>
                  </a:lnTo>
                  <a:lnTo>
                    <a:pt x="1264797" y="1138409"/>
                  </a:lnTo>
                  <a:lnTo>
                    <a:pt x="1175488" y="1139944"/>
                  </a:lnTo>
                  <a:lnTo>
                    <a:pt x="1124249" y="1195861"/>
                  </a:lnTo>
                  <a:lnTo>
                    <a:pt x="1036244" y="1184020"/>
                  </a:lnTo>
                  <a:lnTo>
                    <a:pt x="971707" y="1231166"/>
                  </a:lnTo>
                  <a:lnTo>
                    <a:pt x="888396" y="1206496"/>
                  </a:lnTo>
                  <a:lnTo>
                    <a:pt x="813037" y="1243117"/>
                  </a:lnTo>
                  <a:lnTo>
                    <a:pt x="737679" y="1206496"/>
                  </a:lnTo>
                  <a:lnTo>
                    <a:pt x="654367" y="1231166"/>
                  </a:lnTo>
                  <a:lnTo>
                    <a:pt x="589830" y="1184020"/>
                  </a:lnTo>
                  <a:lnTo>
                    <a:pt x="501825" y="1195861"/>
                  </a:lnTo>
                  <a:lnTo>
                    <a:pt x="450586" y="1139944"/>
                  </a:lnTo>
                  <a:lnTo>
                    <a:pt x="361278" y="1138409"/>
                  </a:lnTo>
                  <a:lnTo>
                    <a:pt x="325293" y="1075913"/>
                  </a:lnTo>
                  <a:lnTo>
                    <a:pt x="238070" y="1061111"/>
                  </a:lnTo>
                  <a:lnTo>
                    <a:pt x="218644" y="994449"/>
                  </a:lnTo>
                  <a:lnTo>
                    <a:pt x="136897" y="966929"/>
                  </a:lnTo>
                  <a:lnTo>
                    <a:pt x="134942" y="898623"/>
                  </a:lnTo>
                  <a:lnTo>
                    <a:pt x="61800" y="859371"/>
                  </a:lnTo>
                  <a:lnTo>
                    <a:pt x="77315" y="792161"/>
                  </a:lnTo>
                  <a:lnTo>
                    <a:pt x="15646" y="742822"/>
                  </a:lnTo>
                  <a:lnTo>
                    <a:pt x="47979" y="679120"/>
                  </a:lnTo>
                  <a:lnTo>
                    <a:pt x="0" y="621558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5" name="TXT: 10% OFF">
              <a:extLst>
                <a:ext uri="{FF2B5EF4-FFF2-40B4-BE49-F238E27FC236}">
                  <a16:creationId xmlns:a16="http://schemas.microsoft.com/office/drawing/2014/main" id="{77B25ECB-5A89-A347-0A88-B1CFA8F5E5C9}"/>
                </a:ext>
              </a:extLst>
            </p:cNvPr>
            <p:cNvSpPr txBox="1"/>
            <p:nvPr/>
          </p:nvSpPr>
          <p:spPr>
            <a:xfrm>
              <a:off x="7449722" y="12994980"/>
              <a:ext cx="898110" cy="8177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10%</a:t>
              </a:r>
            </a:p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OFF</a:t>
              </a:r>
            </a:p>
          </p:txBody>
        </p:sp>
      </p:grpSp>
      <p:grpSp>
        <p:nvGrpSpPr>
          <p:cNvPr id="16" name="GROUP: 3 Arrows">
            <a:extLst>
              <a:ext uri="{FF2B5EF4-FFF2-40B4-BE49-F238E27FC236}">
                <a16:creationId xmlns:a16="http://schemas.microsoft.com/office/drawing/2014/main" id="{BAD57ECC-0776-E46D-A938-3BE9465BB54C}"/>
              </a:ext>
            </a:extLst>
          </p:cNvPr>
          <p:cNvGrpSpPr/>
          <p:nvPr/>
        </p:nvGrpSpPr>
        <p:grpSpPr>
          <a:xfrm>
            <a:off x="3411466" y="6837340"/>
            <a:ext cx="144000" cy="432000"/>
            <a:chOff x="7630369" y="11514304"/>
            <a:chExt cx="271170" cy="899401"/>
          </a:xfrm>
        </p:grpSpPr>
        <p:sp>
          <p:nvSpPr>
            <p:cNvPr id="17" name="Arrow Bottom">
              <a:extLst>
                <a:ext uri="{FF2B5EF4-FFF2-40B4-BE49-F238E27FC236}">
                  <a16:creationId xmlns:a16="http://schemas.microsoft.com/office/drawing/2014/main" id="{7F432920-0FDB-201A-A0DB-47000CF60B81}"/>
                </a:ext>
              </a:extLst>
            </p:cNvPr>
            <p:cNvSpPr/>
            <p:nvPr/>
          </p:nvSpPr>
          <p:spPr>
            <a:xfrm rot="10800000">
              <a:off x="7630369" y="12153634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8" name="Arrow Middle">
              <a:extLst>
                <a:ext uri="{FF2B5EF4-FFF2-40B4-BE49-F238E27FC236}">
                  <a16:creationId xmlns:a16="http://schemas.microsoft.com/office/drawing/2014/main" id="{405E1520-60E8-8518-4DF0-9C9F5A47ED7C}"/>
                </a:ext>
              </a:extLst>
            </p:cNvPr>
            <p:cNvSpPr/>
            <p:nvPr/>
          </p:nvSpPr>
          <p:spPr>
            <a:xfrm rot="10800000">
              <a:off x="7630369" y="11829773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9" name="Arrow Top">
              <a:extLst>
                <a:ext uri="{FF2B5EF4-FFF2-40B4-BE49-F238E27FC236}">
                  <a16:creationId xmlns:a16="http://schemas.microsoft.com/office/drawing/2014/main" id="{CFD86F95-CDE4-97A8-DE5C-97A4CD5948ED}"/>
                </a:ext>
              </a:extLst>
            </p:cNvPr>
            <p:cNvSpPr/>
            <p:nvPr/>
          </p:nvSpPr>
          <p:spPr>
            <a:xfrm rot="10800000">
              <a:off x="7630369" y="11514304"/>
              <a:ext cx="271170" cy="260323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</p:grpSp>
      <p:pic>
        <p:nvPicPr>
          <p:cNvPr id="20" name="PIC 4 TN">
            <a:extLst>
              <a:ext uri="{FF2B5EF4-FFF2-40B4-BE49-F238E27FC236}">
                <a16:creationId xmlns:a16="http://schemas.microsoft.com/office/drawing/2014/main" id="{DA84D88E-A516-3F45-CC53-8D35CB2E95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052" y="5250171"/>
            <a:ext cx="540341" cy="534269"/>
          </a:xfrm>
          <a:prstGeom prst="rect">
            <a:avLst/>
          </a:prstGeom>
        </p:spPr>
      </p:pic>
      <p:pic>
        <p:nvPicPr>
          <p:cNvPr id="21" name="PIC 3 TN" descr="A person with a white substance on her face&#10;&#10;Description automatically generated">
            <a:extLst>
              <a:ext uri="{FF2B5EF4-FFF2-40B4-BE49-F238E27FC236}">
                <a16:creationId xmlns:a16="http://schemas.microsoft.com/office/drawing/2014/main" id="{657E4F33-0066-319D-5C99-9826DC1B383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52" y="5958320"/>
            <a:ext cx="540341" cy="540341"/>
          </a:xfrm>
          <a:prstGeom prst="rect">
            <a:avLst/>
          </a:prstGeom>
        </p:spPr>
      </p:pic>
      <p:sp>
        <p:nvSpPr>
          <p:cNvPr id="7" name="SHAPE: Black Border"/>
          <p:cNvSpPr/>
          <p:nvPr/>
        </p:nvSpPr>
        <p:spPr>
          <a:xfrm>
            <a:off x="3510000" y="5896800"/>
            <a:ext cx="663782" cy="663782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617"/>
          </a:p>
        </p:txBody>
      </p:sp>
      <p:pic>
        <p:nvPicPr>
          <p:cNvPr id="22" name="PIC 2 TN">
            <a:extLst>
              <a:ext uri="{FF2B5EF4-FFF2-40B4-BE49-F238E27FC236}">
                <a16:creationId xmlns:a16="http://schemas.microsoft.com/office/drawing/2014/main" id="{19775A81-7AE4-B40D-A140-471D387E1AE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958320"/>
            <a:ext cx="540341" cy="540341"/>
          </a:xfrm>
          <a:prstGeom prst="rect">
            <a:avLst/>
          </a:prstGeom>
        </p:spPr>
      </p:pic>
      <p:pic>
        <p:nvPicPr>
          <p:cNvPr id="23" name="PIC 1 TN">
            <a:extLst>
              <a:ext uri="{FF2B5EF4-FFF2-40B4-BE49-F238E27FC236}">
                <a16:creationId xmlns:a16="http://schemas.microsoft.com/office/drawing/2014/main" id="{73574144-F0F8-F583-D184-FE05B6A391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246507"/>
            <a:ext cx="540341" cy="540341"/>
          </a:xfrm>
          <a:prstGeom prst="rect">
            <a:avLst/>
          </a:prstGeom>
        </p:spPr>
      </p:pic>
      <p:grpSp>
        <p:nvGrpSpPr>
          <p:cNvPr id="24" name="GROUP: CTA Shop Online">
            <a:extLst>
              <a:ext uri="{FF2B5EF4-FFF2-40B4-BE49-F238E27FC236}">
                <a16:creationId xmlns:a16="http://schemas.microsoft.com/office/drawing/2014/main" id="{404B98DB-9CD7-BA48-82BC-06ECDF950757}"/>
              </a:ext>
            </a:extLst>
          </p:cNvPr>
          <p:cNvGrpSpPr/>
          <p:nvPr/>
        </p:nvGrpSpPr>
        <p:grpSpPr>
          <a:xfrm>
            <a:off x="2909387" y="4182741"/>
            <a:ext cx="1188000" cy="324000"/>
            <a:chOff x="6280985" y="6013112"/>
            <a:chExt cx="2619626" cy="714442"/>
          </a:xfrm>
        </p:grpSpPr>
        <p:sp>
          <p:nvSpPr>
            <p:cNvPr id="25" name="CTA Btn BG">
              <a:extLst>
                <a:ext uri="{FF2B5EF4-FFF2-40B4-BE49-F238E27FC236}">
                  <a16:creationId xmlns:a16="http://schemas.microsoft.com/office/drawing/2014/main" id="{66BEBAC3-D2C7-BB36-211F-CF84749BD7FE}"/>
                </a:ext>
              </a:extLst>
            </p:cNvPr>
            <p:cNvSpPr/>
            <p:nvPr/>
          </p:nvSpPr>
          <p:spPr>
            <a:xfrm>
              <a:off x="6280985" y="6013112"/>
              <a:ext cx="2619626" cy="714442"/>
            </a:xfrm>
            <a:custGeom>
              <a:avLst/>
              <a:gdLst/>
              <a:ahLst/>
              <a:cxnLst/>
              <a:rect l="l" t="t" r="r" b="b"/>
              <a:pathLst>
                <a:path w="2476247" h="634910">
                  <a:moveTo>
                    <a:pt x="0" y="317391"/>
                  </a:moveTo>
                  <a:cubicBezTo>
                    <a:pt x="0" y="142154"/>
                    <a:pt x="146887" y="0"/>
                    <a:pt x="328236" y="0"/>
                  </a:cubicBezTo>
                  <a:lnTo>
                    <a:pt x="2147880" y="0"/>
                  </a:lnTo>
                  <a:cubicBezTo>
                    <a:pt x="2329229" y="0"/>
                    <a:pt x="2476247" y="142154"/>
                    <a:pt x="2476247" y="317520"/>
                  </a:cubicBezTo>
                  <a:cubicBezTo>
                    <a:pt x="2476247" y="492886"/>
                    <a:pt x="2329098" y="634911"/>
                    <a:pt x="2147880" y="634911"/>
                  </a:cubicBezTo>
                  <a:lnTo>
                    <a:pt x="328236" y="634911"/>
                  </a:lnTo>
                  <a:cubicBezTo>
                    <a:pt x="146887" y="634911"/>
                    <a:pt x="0" y="492757"/>
                    <a:pt x="0" y="317391"/>
                  </a:cubicBezTo>
                </a:path>
              </a:pathLst>
            </a:cu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/>
            <a:lstStyle/>
            <a:p>
              <a:endParaRPr lang="en-IN" sz="1000">
                <a:latin typeface="Allerta Stencil" pitchFamily="2" charset="0"/>
              </a:endParaRPr>
            </a:p>
          </p:txBody>
        </p:sp>
        <p:sp>
          <p:nvSpPr>
            <p:cNvPr id="26" name="TXT: Shop Online">
              <a:extLst>
                <a:ext uri="{FF2B5EF4-FFF2-40B4-BE49-F238E27FC236}">
                  <a16:creationId xmlns:a16="http://schemas.microsoft.com/office/drawing/2014/main" id="{1BCACB85-B367-A58C-E31A-E2DA1A171FBE}"/>
                </a:ext>
              </a:extLst>
            </p:cNvPr>
            <p:cNvSpPr txBox="1"/>
            <p:nvPr/>
          </p:nvSpPr>
          <p:spPr>
            <a:xfrm>
              <a:off x="6390650" y="6047344"/>
              <a:ext cx="2400292" cy="645979"/>
            </a:xfrm>
            <a:prstGeom prst="rect">
              <a:avLst/>
            </a:prstGeom>
          </p:spPr>
          <p:txBody>
            <a:bodyPr lIns="30506" tIns="30506" rIns="30506" bIns="30506" rtlCol="0" anchor="ctr"/>
            <a:lstStyle/>
            <a:p>
              <a:pPr algn="ctr">
                <a:lnSpc>
                  <a:spcPts val="1197"/>
                </a:lnSpc>
              </a:pPr>
              <a:r>
                <a:rPr lang="en-US" sz="1100" b="1" dirty="0">
                  <a:latin typeface="Alice" pitchFamily="2" charset="0"/>
                  <a:ea typeface="Alice" pitchFamily="2" charset="0"/>
                </a:rPr>
                <a:t>SHOP ONLINE</a:t>
              </a:r>
            </a:p>
          </p:txBody>
        </p:sp>
      </p:grpSp>
      <p:sp>
        <p:nvSpPr>
          <p:cNvPr id="27" name="TXT: Step up your...">
            <a:extLst>
              <a:ext uri="{FF2B5EF4-FFF2-40B4-BE49-F238E27FC236}">
                <a16:creationId xmlns:a16="http://schemas.microsoft.com/office/drawing/2014/main" id="{AB71EB91-AFA7-982E-BCAD-7009859E6FE8}"/>
              </a:ext>
            </a:extLst>
          </p:cNvPr>
          <p:cNvSpPr txBox="1"/>
          <p:nvPr/>
        </p:nvSpPr>
        <p:spPr>
          <a:xfrm>
            <a:off x="2711185" y="3070701"/>
            <a:ext cx="1423595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Poppins" panose="00000500000000000000" pitchFamily="2" charset="0"/>
              </a:rPr>
              <a:t>Step up your style quotient with cool gorgeous looks!</a:t>
            </a:r>
          </a:p>
        </p:txBody>
      </p:sp>
      <p:grpSp>
        <p:nvGrpSpPr>
          <p:cNvPr id="28" name="GROUP: TXT Look Stylish">
            <a:extLst>
              <a:ext uri="{FF2B5EF4-FFF2-40B4-BE49-F238E27FC236}">
                <a16:creationId xmlns:a16="http://schemas.microsoft.com/office/drawing/2014/main" id="{5BC4DAAF-6141-4B3E-20EA-EEE69C1329DB}"/>
              </a:ext>
            </a:extLst>
          </p:cNvPr>
          <p:cNvGrpSpPr/>
          <p:nvPr/>
        </p:nvGrpSpPr>
        <p:grpSpPr>
          <a:xfrm>
            <a:off x="2559644" y="1378801"/>
            <a:ext cx="1622069" cy="884180"/>
            <a:chOff x="5509777" y="1937303"/>
            <a:chExt cx="3576776" cy="1949679"/>
          </a:xfrm>
        </p:grpSpPr>
        <p:sp>
          <p:nvSpPr>
            <p:cNvPr id="29" name="TXT: Stylish">
              <a:extLst>
                <a:ext uri="{FF2B5EF4-FFF2-40B4-BE49-F238E27FC236}">
                  <a16:creationId xmlns:a16="http://schemas.microsoft.com/office/drawing/2014/main" id="{1718E7FE-D9A0-D182-762C-7278B78822FC}"/>
                </a:ext>
              </a:extLst>
            </p:cNvPr>
            <p:cNvSpPr txBox="1"/>
            <p:nvPr/>
          </p:nvSpPr>
          <p:spPr>
            <a:xfrm>
              <a:off x="5509777" y="2873221"/>
              <a:ext cx="3576776" cy="10137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527"/>
                </a:lnSpc>
              </a:pPr>
              <a:r>
                <a:rPr lang="en-US" sz="3200" spc="-68" dirty="0">
                  <a:latin typeface="Cinzel Decorative" panose="00000500000000000000" pitchFamily="2" charset="0"/>
                </a:rPr>
                <a:t>STYLISH</a:t>
              </a:r>
            </a:p>
          </p:txBody>
        </p:sp>
        <p:sp>
          <p:nvSpPr>
            <p:cNvPr id="30" name="TXT: Look">
              <a:extLst>
                <a:ext uri="{FF2B5EF4-FFF2-40B4-BE49-F238E27FC236}">
                  <a16:creationId xmlns:a16="http://schemas.microsoft.com/office/drawing/2014/main" id="{1C566E03-8BDE-4796-52BB-83313B87AA43}"/>
                </a:ext>
              </a:extLst>
            </p:cNvPr>
            <p:cNvSpPr txBox="1"/>
            <p:nvPr/>
          </p:nvSpPr>
          <p:spPr>
            <a:xfrm>
              <a:off x="6019803" y="1937303"/>
              <a:ext cx="2963262" cy="11311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4031"/>
                </a:lnSpc>
              </a:pPr>
              <a:r>
                <a:rPr lang="en-US" sz="3200" spc="-137" dirty="0">
                  <a:solidFill>
                    <a:schemeClr val="accent6">
                      <a:lumMod val="50000"/>
                    </a:schemeClr>
                  </a:solidFill>
                  <a:latin typeface="Cinzel" pitchFamily="2" charset="0"/>
                </a:rPr>
                <a:t>LOOK</a:t>
              </a:r>
            </a:p>
          </p:txBody>
        </p:sp>
      </p:grpSp>
      <p:sp>
        <p:nvSpPr>
          <p:cNvPr id="31" name="TXT: Web Address">
            <a:extLst>
              <a:ext uri="{FF2B5EF4-FFF2-40B4-BE49-F238E27FC236}">
                <a16:creationId xmlns:a16="http://schemas.microsoft.com/office/drawing/2014/main" id="{AF093DD0-603B-0E8A-31E6-6C633BFDA6C8}"/>
              </a:ext>
            </a:extLst>
          </p:cNvPr>
          <p:cNvSpPr txBox="1"/>
          <p:nvPr/>
        </p:nvSpPr>
        <p:spPr>
          <a:xfrm>
            <a:off x="2539208" y="662781"/>
            <a:ext cx="1626053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7"/>
              </a:lnSpc>
            </a:pPr>
            <a:r>
              <a:rPr lang="en-US" sz="1100" spc="100" dirty="0">
                <a:latin typeface="Alice" pitchFamily="2" charset="0"/>
                <a:ea typeface="Alice" pitchFamily="2" charset="0"/>
                <a:cs typeface="Poppins Medium" panose="00000600000000000000" pitchFamily="2" charset="0"/>
              </a:rPr>
              <a:t>WWW.WEBSITE.COM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 advClick="0" advTm="1000">
        <p159:morph option="byObject"/>
      </p:transition>
    </mc:Choice>
    <mc:Fallback xmlns="">
      <p:transition spd="med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 3">
            <a:extLst>
              <a:ext uri="{FF2B5EF4-FFF2-40B4-BE49-F238E27FC236}">
                <a16:creationId xmlns:a16="http://schemas.microsoft.com/office/drawing/2014/main" id="{683EF528-7C03-2AD1-453B-CBB3D3B8E2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83606" y="381"/>
            <a:ext cx="4320000" cy="8640000"/>
          </a:xfrm>
          <a:prstGeom prst="rect">
            <a:avLst/>
          </a:prstGeom>
        </p:spPr>
      </p:pic>
      <p:pic>
        <p:nvPicPr>
          <p:cNvPr id="55" name="PIC 4">
            <a:extLst>
              <a:ext uri="{FF2B5EF4-FFF2-40B4-BE49-F238E27FC236}">
                <a16:creationId xmlns:a16="http://schemas.microsoft.com/office/drawing/2014/main" id="{2AF07F4A-1D53-6605-9F49-E2AD9B00C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428"/>
            <a:ext cx="4320000" cy="8633906"/>
          </a:xfrm>
          <a:prstGeom prst="rect">
            <a:avLst/>
          </a:prstGeom>
        </p:spPr>
      </p:pic>
      <p:pic>
        <p:nvPicPr>
          <p:cNvPr id="8" name="PIC 1">
            <a:extLst>
              <a:ext uri="{FF2B5EF4-FFF2-40B4-BE49-F238E27FC236}">
                <a16:creationId xmlns:a16="http://schemas.microsoft.com/office/drawing/2014/main" id="{5EAD8B5C-5F44-9DC3-A13C-C6AA5B6F473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4718" y="381"/>
            <a:ext cx="4316951" cy="8640000"/>
          </a:xfrm>
          <a:prstGeom prst="rect">
            <a:avLst/>
          </a:prstGeom>
        </p:spPr>
      </p:pic>
      <p:grpSp>
        <p:nvGrpSpPr>
          <p:cNvPr id="9" name="GROUP: Shapes BG">
            <a:extLst>
              <a:ext uri="{FF2B5EF4-FFF2-40B4-BE49-F238E27FC236}">
                <a16:creationId xmlns:a16="http://schemas.microsoft.com/office/drawing/2014/main" id="{0457DDDC-0DFE-C5FB-DA3B-7A5043E94667}"/>
              </a:ext>
            </a:extLst>
          </p:cNvPr>
          <p:cNvGrpSpPr/>
          <p:nvPr/>
        </p:nvGrpSpPr>
        <p:grpSpPr>
          <a:xfrm>
            <a:off x="2162052" y="381"/>
            <a:ext cx="2157536" cy="8640000"/>
            <a:chOff x="2162052" y="381"/>
            <a:chExt cx="2157536" cy="8640000"/>
          </a:xfrm>
        </p:grpSpPr>
        <p:sp>
          <p:nvSpPr>
            <p:cNvPr id="10" name="SHAPE: White BG Right">
              <a:extLst>
                <a:ext uri="{FF2B5EF4-FFF2-40B4-BE49-F238E27FC236}">
                  <a16:creationId xmlns:a16="http://schemas.microsoft.com/office/drawing/2014/main" id="{055E679A-1964-49FB-2D21-DF6E1347CEEC}"/>
                </a:ext>
              </a:extLst>
            </p:cNvPr>
            <p:cNvSpPr/>
            <p:nvPr/>
          </p:nvSpPr>
          <p:spPr>
            <a:xfrm>
              <a:off x="2481666" y="381"/>
              <a:ext cx="1837922" cy="8640000"/>
            </a:xfrm>
            <a:prstGeom prst="rect">
              <a:avLst/>
            </a:prstGeom>
            <a:solidFill>
              <a:srgbClr val="EDEDED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1" name="SHAPE: Rect Transparent">
              <a:extLst>
                <a:ext uri="{FF2B5EF4-FFF2-40B4-BE49-F238E27FC236}">
                  <a16:creationId xmlns:a16="http://schemas.microsoft.com/office/drawing/2014/main" id="{61F16998-6032-051D-8F53-97099C8BEFC7}"/>
                </a:ext>
              </a:extLst>
            </p:cNvPr>
            <p:cNvSpPr/>
            <p:nvPr/>
          </p:nvSpPr>
          <p:spPr>
            <a:xfrm>
              <a:off x="2162052" y="381"/>
              <a:ext cx="597062" cy="8640000"/>
            </a:xfrm>
            <a:custGeom>
              <a:avLst/>
              <a:gdLst/>
              <a:ahLst/>
              <a:cxnLst/>
              <a:rect l="l" t="t" r="r" b="b"/>
              <a:pathLst>
                <a:path w="1315062" h="14287500">
                  <a:moveTo>
                    <a:pt x="0" y="0"/>
                  </a:moveTo>
                  <a:lnTo>
                    <a:pt x="1315062" y="0"/>
                  </a:lnTo>
                  <a:lnTo>
                    <a:pt x="1315062" y="14287500"/>
                  </a:lnTo>
                  <a:lnTo>
                    <a:pt x="0" y="14287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N" sz="617"/>
            </a:p>
          </p:txBody>
        </p:sp>
      </p:grpSp>
      <p:grpSp>
        <p:nvGrpSpPr>
          <p:cNvPr id="12" name="GROUP: 10% OFF">
            <a:extLst>
              <a:ext uri="{FF2B5EF4-FFF2-40B4-BE49-F238E27FC236}">
                <a16:creationId xmlns:a16="http://schemas.microsoft.com/office/drawing/2014/main" id="{BCCD38F9-0E86-FF00-DF60-05297ECA8C54}"/>
              </a:ext>
            </a:extLst>
          </p:cNvPr>
          <p:cNvGrpSpPr/>
          <p:nvPr/>
        </p:nvGrpSpPr>
        <p:grpSpPr>
          <a:xfrm>
            <a:off x="3058954" y="7341909"/>
            <a:ext cx="828000" cy="612000"/>
            <a:chOff x="6985876" y="12626912"/>
            <a:chExt cx="1825799" cy="1349504"/>
          </a:xfrm>
        </p:grpSpPr>
        <p:sp>
          <p:nvSpPr>
            <p:cNvPr id="13" name="SHAPE: 10% BG">
              <a:extLst>
                <a:ext uri="{FF2B5EF4-FFF2-40B4-BE49-F238E27FC236}">
                  <a16:creationId xmlns:a16="http://schemas.microsoft.com/office/drawing/2014/main" id="{9FBAA5B2-AF7F-6FF2-A955-FC2700A10667}"/>
                </a:ext>
              </a:extLst>
            </p:cNvPr>
            <p:cNvSpPr/>
            <p:nvPr/>
          </p:nvSpPr>
          <p:spPr>
            <a:xfrm>
              <a:off x="6985876" y="12626912"/>
              <a:ext cx="1825799" cy="1349504"/>
            </a:xfrm>
            <a:custGeom>
              <a:avLst/>
              <a:gdLst/>
              <a:ahLst/>
              <a:cxnLst/>
              <a:rect l="l" t="t" r="r" b="b"/>
              <a:pathLst>
                <a:path w="1626073" h="1243117">
                  <a:moveTo>
                    <a:pt x="0" y="621558"/>
                  </a:moveTo>
                  <a:lnTo>
                    <a:pt x="47849" y="563887"/>
                  </a:lnTo>
                  <a:lnTo>
                    <a:pt x="15515" y="500295"/>
                  </a:lnTo>
                  <a:lnTo>
                    <a:pt x="77315" y="450956"/>
                  </a:lnTo>
                  <a:lnTo>
                    <a:pt x="61800" y="383636"/>
                  </a:lnTo>
                  <a:lnTo>
                    <a:pt x="134942" y="344384"/>
                  </a:lnTo>
                  <a:lnTo>
                    <a:pt x="136897" y="276077"/>
                  </a:lnTo>
                  <a:lnTo>
                    <a:pt x="218644" y="248557"/>
                  </a:lnTo>
                  <a:lnTo>
                    <a:pt x="238070" y="181895"/>
                  </a:lnTo>
                  <a:lnTo>
                    <a:pt x="325293" y="167094"/>
                  </a:lnTo>
                  <a:lnTo>
                    <a:pt x="361278" y="104598"/>
                  </a:lnTo>
                  <a:lnTo>
                    <a:pt x="450586" y="103063"/>
                  </a:lnTo>
                  <a:lnTo>
                    <a:pt x="501825" y="47146"/>
                  </a:lnTo>
                  <a:lnTo>
                    <a:pt x="589830" y="58987"/>
                  </a:lnTo>
                  <a:lnTo>
                    <a:pt x="654367" y="11841"/>
                  </a:lnTo>
                  <a:lnTo>
                    <a:pt x="737679" y="36511"/>
                  </a:lnTo>
                  <a:lnTo>
                    <a:pt x="813037" y="0"/>
                  </a:lnTo>
                  <a:lnTo>
                    <a:pt x="888396" y="36620"/>
                  </a:lnTo>
                  <a:lnTo>
                    <a:pt x="971707" y="11951"/>
                  </a:lnTo>
                  <a:lnTo>
                    <a:pt x="1036244" y="59097"/>
                  </a:lnTo>
                  <a:lnTo>
                    <a:pt x="1124249" y="47255"/>
                  </a:lnTo>
                  <a:lnTo>
                    <a:pt x="1175488" y="103173"/>
                  </a:lnTo>
                  <a:lnTo>
                    <a:pt x="1264797" y="104708"/>
                  </a:lnTo>
                  <a:lnTo>
                    <a:pt x="1300781" y="167203"/>
                  </a:lnTo>
                  <a:lnTo>
                    <a:pt x="1388004" y="182005"/>
                  </a:lnTo>
                  <a:lnTo>
                    <a:pt x="1407430" y="248667"/>
                  </a:lnTo>
                  <a:lnTo>
                    <a:pt x="1489177" y="276187"/>
                  </a:lnTo>
                  <a:lnTo>
                    <a:pt x="1491133" y="344494"/>
                  </a:lnTo>
                  <a:lnTo>
                    <a:pt x="1564275" y="383746"/>
                  </a:lnTo>
                  <a:lnTo>
                    <a:pt x="1548760" y="450956"/>
                  </a:lnTo>
                  <a:lnTo>
                    <a:pt x="1610428" y="500295"/>
                  </a:lnTo>
                  <a:lnTo>
                    <a:pt x="1578095" y="563996"/>
                  </a:lnTo>
                  <a:lnTo>
                    <a:pt x="1626074" y="621558"/>
                  </a:lnTo>
                  <a:lnTo>
                    <a:pt x="1578095" y="679120"/>
                  </a:lnTo>
                  <a:lnTo>
                    <a:pt x="1610428" y="742822"/>
                  </a:lnTo>
                  <a:lnTo>
                    <a:pt x="1548760" y="792161"/>
                  </a:lnTo>
                  <a:lnTo>
                    <a:pt x="1564275" y="859371"/>
                  </a:lnTo>
                  <a:lnTo>
                    <a:pt x="1491133" y="898623"/>
                  </a:lnTo>
                  <a:lnTo>
                    <a:pt x="1489177" y="966929"/>
                  </a:lnTo>
                  <a:lnTo>
                    <a:pt x="1407430" y="994449"/>
                  </a:lnTo>
                  <a:lnTo>
                    <a:pt x="1388004" y="1061111"/>
                  </a:lnTo>
                  <a:lnTo>
                    <a:pt x="1300781" y="1075913"/>
                  </a:lnTo>
                  <a:lnTo>
                    <a:pt x="1264797" y="1138409"/>
                  </a:lnTo>
                  <a:lnTo>
                    <a:pt x="1175488" y="1139944"/>
                  </a:lnTo>
                  <a:lnTo>
                    <a:pt x="1124249" y="1195861"/>
                  </a:lnTo>
                  <a:lnTo>
                    <a:pt x="1036244" y="1184020"/>
                  </a:lnTo>
                  <a:lnTo>
                    <a:pt x="971707" y="1231166"/>
                  </a:lnTo>
                  <a:lnTo>
                    <a:pt x="888396" y="1206496"/>
                  </a:lnTo>
                  <a:lnTo>
                    <a:pt x="813037" y="1243117"/>
                  </a:lnTo>
                  <a:lnTo>
                    <a:pt x="737679" y="1206496"/>
                  </a:lnTo>
                  <a:lnTo>
                    <a:pt x="654367" y="1231166"/>
                  </a:lnTo>
                  <a:lnTo>
                    <a:pt x="589830" y="1184020"/>
                  </a:lnTo>
                  <a:lnTo>
                    <a:pt x="501825" y="1195861"/>
                  </a:lnTo>
                  <a:lnTo>
                    <a:pt x="450586" y="1139944"/>
                  </a:lnTo>
                  <a:lnTo>
                    <a:pt x="361278" y="1138409"/>
                  </a:lnTo>
                  <a:lnTo>
                    <a:pt x="325293" y="1075913"/>
                  </a:lnTo>
                  <a:lnTo>
                    <a:pt x="238070" y="1061111"/>
                  </a:lnTo>
                  <a:lnTo>
                    <a:pt x="218644" y="994449"/>
                  </a:lnTo>
                  <a:lnTo>
                    <a:pt x="136897" y="966929"/>
                  </a:lnTo>
                  <a:lnTo>
                    <a:pt x="134942" y="898623"/>
                  </a:lnTo>
                  <a:lnTo>
                    <a:pt x="61800" y="859371"/>
                  </a:lnTo>
                  <a:lnTo>
                    <a:pt x="77315" y="792161"/>
                  </a:lnTo>
                  <a:lnTo>
                    <a:pt x="15646" y="742822"/>
                  </a:lnTo>
                  <a:lnTo>
                    <a:pt x="47979" y="679120"/>
                  </a:lnTo>
                  <a:lnTo>
                    <a:pt x="0" y="621558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4" name="TXT: 10% OFF">
              <a:extLst>
                <a:ext uri="{FF2B5EF4-FFF2-40B4-BE49-F238E27FC236}">
                  <a16:creationId xmlns:a16="http://schemas.microsoft.com/office/drawing/2014/main" id="{AE7387A6-6692-B7E5-D5B8-F935892AB205}"/>
                </a:ext>
              </a:extLst>
            </p:cNvPr>
            <p:cNvSpPr txBox="1"/>
            <p:nvPr/>
          </p:nvSpPr>
          <p:spPr>
            <a:xfrm>
              <a:off x="7449722" y="12994980"/>
              <a:ext cx="898110" cy="8177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10%</a:t>
              </a:r>
            </a:p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OFF</a:t>
              </a:r>
            </a:p>
          </p:txBody>
        </p:sp>
      </p:grpSp>
      <p:grpSp>
        <p:nvGrpSpPr>
          <p:cNvPr id="15" name="GROUP: 3 Arrows">
            <a:extLst>
              <a:ext uri="{FF2B5EF4-FFF2-40B4-BE49-F238E27FC236}">
                <a16:creationId xmlns:a16="http://schemas.microsoft.com/office/drawing/2014/main" id="{EF8D848C-6076-03BC-B449-6DD780ED2EF4}"/>
              </a:ext>
            </a:extLst>
          </p:cNvPr>
          <p:cNvGrpSpPr/>
          <p:nvPr/>
        </p:nvGrpSpPr>
        <p:grpSpPr>
          <a:xfrm>
            <a:off x="3411466" y="6837340"/>
            <a:ext cx="144000" cy="432000"/>
            <a:chOff x="7630369" y="11514304"/>
            <a:chExt cx="271170" cy="899401"/>
          </a:xfrm>
        </p:grpSpPr>
        <p:sp>
          <p:nvSpPr>
            <p:cNvPr id="16" name="Arrow Bottom">
              <a:extLst>
                <a:ext uri="{FF2B5EF4-FFF2-40B4-BE49-F238E27FC236}">
                  <a16:creationId xmlns:a16="http://schemas.microsoft.com/office/drawing/2014/main" id="{133F0ED3-D1CC-F49E-9862-B81A75F17F54}"/>
                </a:ext>
              </a:extLst>
            </p:cNvPr>
            <p:cNvSpPr/>
            <p:nvPr/>
          </p:nvSpPr>
          <p:spPr>
            <a:xfrm rot="10800000">
              <a:off x="7630369" y="12153634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7" name="Arrow Middle">
              <a:extLst>
                <a:ext uri="{FF2B5EF4-FFF2-40B4-BE49-F238E27FC236}">
                  <a16:creationId xmlns:a16="http://schemas.microsoft.com/office/drawing/2014/main" id="{0E3AA194-B11C-5AF7-0AA8-14FF97999C56}"/>
                </a:ext>
              </a:extLst>
            </p:cNvPr>
            <p:cNvSpPr/>
            <p:nvPr/>
          </p:nvSpPr>
          <p:spPr>
            <a:xfrm rot="10800000">
              <a:off x="7630369" y="11829773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18" name="Arrow Top">
              <a:extLst>
                <a:ext uri="{FF2B5EF4-FFF2-40B4-BE49-F238E27FC236}">
                  <a16:creationId xmlns:a16="http://schemas.microsoft.com/office/drawing/2014/main" id="{08557FD4-49D2-0EFE-B10B-5498DA0B22A5}"/>
                </a:ext>
              </a:extLst>
            </p:cNvPr>
            <p:cNvSpPr/>
            <p:nvPr/>
          </p:nvSpPr>
          <p:spPr>
            <a:xfrm rot="10800000">
              <a:off x="7630369" y="11514304"/>
              <a:ext cx="271170" cy="260323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</p:grpSp>
      <p:pic>
        <p:nvPicPr>
          <p:cNvPr id="19" name="PIC 4 TN">
            <a:extLst>
              <a:ext uri="{FF2B5EF4-FFF2-40B4-BE49-F238E27FC236}">
                <a16:creationId xmlns:a16="http://schemas.microsoft.com/office/drawing/2014/main" id="{D93978BB-0874-9A17-7726-4A92559C28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052" y="5250171"/>
            <a:ext cx="540341" cy="534269"/>
          </a:xfrm>
          <a:prstGeom prst="rect">
            <a:avLst/>
          </a:prstGeom>
        </p:spPr>
      </p:pic>
      <p:sp>
        <p:nvSpPr>
          <p:cNvPr id="7" name="SHAPE: Black Border"/>
          <p:cNvSpPr/>
          <p:nvPr/>
        </p:nvSpPr>
        <p:spPr>
          <a:xfrm>
            <a:off x="3510000" y="5180400"/>
            <a:ext cx="663782" cy="663782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617"/>
          </a:p>
        </p:txBody>
      </p:sp>
      <p:pic>
        <p:nvPicPr>
          <p:cNvPr id="20" name="PIC 3 TN" descr="A person with a white substance on her face&#10;&#10;Description automatically generated">
            <a:extLst>
              <a:ext uri="{FF2B5EF4-FFF2-40B4-BE49-F238E27FC236}">
                <a16:creationId xmlns:a16="http://schemas.microsoft.com/office/drawing/2014/main" id="{F8AD0D3F-230D-1BC3-0CD3-1D6EB729C5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52" y="5958320"/>
            <a:ext cx="540341" cy="540341"/>
          </a:xfrm>
          <a:prstGeom prst="rect">
            <a:avLst/>
          </a:prstGeom>
        </p:spPr>
      </p:pic>
      <p:pic>
        <p:nvPicPr>
          <p:cNvPr id="21" name="PIC 2 TN">
            <a:extLst>
              <a:ext uri="{FF2B5EF4-FFF2-40B4-BE49-F238E27FC236}">
                <a16:creationId xmlns:a16="http://schemas.microsoft.com/office/drawing/2014/main" id="{E821CD17-61ED-5C37-4BEB-66894F1F0E1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958320"/>
            <a:ext cx="540341" cy="540341"/>
          </a:xfrm>
          <a:prstGeom prst="rect">
            <a:avLst/>
          </a:prstGeom>
        </p:spPr>
      </p:pic>
      <p:pic>
        <p:nvPicPr>
          <p:cNvPr id="22" name="PIC 1 TN">
            <a:extLst>
              <a:ext uri="{FF2B5EF4-FFF2-40B4-BE49-F238E27FC236}">
                <a16:creationId xmlns:a16="http://schemas.microsoft.com/office/drawing/2014/main" id="{8E30952B-2D16-6CB6-B2C0-6D42B90DB7E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246507"/>
            <a:ext cx="540341" cy="540341"/>
          </a:xfrm>
          <a:prstGeom prst="rect">
            <a:avLst/>
          </a:prstGeom>
        </p:spPr>
      </p:pic>
      <p:grpSp>
        <p:nvGrpSpPr>
          <p:cNvPr id="23" name="GROUP: CTA Shop Online">
            <a:extLst>
              <a:ext uri="{FF2B5EF4-FFF2-40B4-BE49-F238E27FC236}">
                <a16:creationId xmlns:a16="http://schemas.microsoft.com/office/drawing/2014/main" id="{58DC58AA-AA3B-DF3B-4E68-D3971D801563}"/>
              </a:ext>
            </a:extLst>
          </p:cNvPr>
          <p:cNvGrpSpPr/>
          <p:nvPr/>
        </p:nvGrpSpPr>
        <p:grpSpPr>
          <a:xfrm>
            <a:off x="2909387" y="4182741"/>
            <a:ext cx="1188000" cy="324000"/>
            <a:chOff x="6280985" y="6013112"/>
            <a:chExt cx="2619626" cy="714442"/>
          </a:xfrm>
        </p:grpSpPr>
        <p:sp>
          <p:nvSpPr>
            <p:cNvPr id="24" name="CTA Btn BG">
              <a:extLst>
                <a:ext uri="{FF2B5EF4-FFF2-40B4-BE49-F238E27FC236}">
                  <a16:creationId xmlns:a16="http://schemas.microsoft.com/office/drawing/2014/main" id="{8E8ADB9C-4B4F-31FD-3CAE-E71B74D35D67}"/>
                </a:ext>
              </a:extLst>
            </p:cNvPr>
            <p:cNvSpPr/>
            <p:nvPr/>
          </p:nvSpPr>
          <p:spPr>
            <a:xfrm>
              <a:off x="6280985" y="6013112"/>
              <a:ext cx="2619626" cy="714442"/>
            </a:xfrm>
            <a:custGeom>
              <a:avLst/>
              <a:gdLst/>
              <a:ahLst/>
              <a:cxnLst/>
              <a:rect l="l" t="t" r="r" b="b"/>
              <a:pathLst>
                <a:path w="2476247" h="634910">
                  <a:moveTo>
                    <a:pt x="0" y="317391"/>
                  </a:moveTo>
                  <a:cubicBezTo>
                    <a:pt x="0" y="142154"/>
                    <a:pt x="146887" y="0"/>
                    <a:pt x="328236" y="0"/>
                  </a:cubicBezTo>
                  <a:lnTo>
                    <a:pt x="2147880" y="0"/>
                  </a:lnTo>
                  <a:cubicBezTo>
                    <a:pt x="2329229" y="0"/>
                    <a:pt x="2476247" y="142154"/>
                    <a:pt x="2476247" y="317520"/>
                  </a:cubicBezTo>
                  <a:cubicBezTo>
                    <a:pt x="2476247" y="492886"/>
                    <a:pt x="2329098" y="634911"/>
                    <a:pt x="2147880" y="634911"/>
                  </a:cubicBezTo>
                  <a:lnTo>
                    <a:pt x="328236" y="634911"/>
                  </a:lnTo>
                  <a:cubicBezTo>
                    <a:pt x="146887" y="634911"/>
                    <a:pt x="0" y="492757"/>
                    <a:pt x="0" y="317391"/>
                  </a:cubicBezTo>
                </a:path>
              </a:pathLst>
            </a:cu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/>
            <a:lstStyle/>
            <a:p>
              <a:endParaRPr lang="en-IN" sz="1000">
                <a:latin typeface="Allerta Stencil" pitchFamily="2" charset="0"/>
              </a:endParaRPr>
            </a:p>
          </p:txBody>
        </p:sp>
        <p:sp>
          <p:nvSpPr>
            <p:cNvPr id="25" name="TXT: Shop Online">
              <a:extLst>
                <a:ext uri="{FF2B5EF4-FFF2-40B4-BE49-F238E27FC236}">
                  <a16:creationId xmlns:a16="http://schemas.microsoft.com/office/drawing/2014/main" id="{BAC2DF3B-D15C-44F7-4837-42C67B6280CC}"/>
                </a:ext>
              </a:extLst>
            </p:cNvPr>
            <p:cNvSpPr txBox="1"/>
            <p:nvPr/>
          </p:nvSpPr>
          <p:spPr>
            <a:xfrm>
              <a:off x="6390650" y="6047344"/>
              <a:ext cx="2400292" cy="645979"/>
            </a:xfrm>
            <a:prstGeom prst="rect">
              <a:avLst/>
            </a:prstGeom>
          </p:spPr>
          <p:txBody>
            <a:bodyPr lIns="30506" tIns="30506" rIns="30506" bIns="30506" rtlCol="0" anchor="ctr"/>
            <a:lstStyle/>
            <a:p>
              <a:pPr algn="ctr">
                <a:lnSpc>
                  <a:spcPts val="1197"/>
                </a:lnSpc>
              </a:pPr>
              <a:r>
                <a:rPr lang="en-US" sz="1100" b="1" dirty="0">
                  <a:latin typeface="Alice" pitchFamily="2" charset="0"/>
                  <a:ea typeface="Alice" pitchFamily="2" charset="0"/>
                </a:rPr>
                <a:t>SHOP ONLINE</a:t>
              </a:r>
            </a:p>
          </p:txBody>
        </p:sp>
      </p:grpSp>
      <p:sp>
        <p:nvSpPr>
          <p:cNvPr id="26" name="TXT: Step up your...">
            <a:extLst>
              <a:ext uri="{FF2B5EF4-FFF2-40B4-BE49-F238E27FC236}">
                <a16:creationId xmlns:a16="http://schemas.microsoft.com/office/drawing/2014/main" id="{B188C790-E38D-A8D8-8471-1D9672B0CE67}"/>
              </a:ext>
            </a:extLst>
          </p:cNvPr>
          <p:cNvSpPr txBox="1"/>
          <p:nvPr/>
        </p:nvSpPr>
        <p:spPr>
          <a:xfrm>
            <a:off x="2711185" y="3070701"/>
            <a:ext cx="1423595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Poppins" panose="00000500000000000000" pitchFamily="2" charset="0"/>
              </a:rPr>
              <a:t>Step up your style quotient with cool gorgeous looks!</a:t>
            </a:r>
          </a:p>
        </p:txBody>
      </p:sp>
      <p:grpSp>
        <p:nvGrpSpPr>
          <p:cNvPr id="27" name="GROUP: TXT Look Stylish">
            <a:extLst>
              <a:ext uri="{FF2B5EF4-FFF2-40B4-BE49-F238E27FC236}">
                <a16:creationId xmlns:a16="http://schemas.microsoft.com/office/drawing/2014/main" id="{6B1263E3-DE38-412B-0FD9-68BF171C4094}"/>
              </a:ext>
            </a:extLst>
          </p:cNvPr>
          <p:cNvGrpSpPr/>
          <p:nvPr/>
        </p:nvGrpSpPr>
        <p:grpSpPr>
          <a:xfrm>
            <a:off x="2559644" y="1378801"/>
            <a:ext cx="1622069" cy="884180"/>
            <a:chOff x="5509777" y="1937303"/>
            <a:chExt cx="3576776" cy="1949679"/>
          </a:xfrm>
        </p:grpSpPr>
        <p:sp>
          <p:nvSpPr>
            <p:cNvPr id="28" name="TXT: Stylish">
              <a:extLst>
                <a:ext uri="{FF2B5EF4-FFF2-40B4-BE49-F238E27FC236}">
                  <a16:creationId xmlns:a16="http://schemas.microsoft.com/office/drawing/2014/main" id="{FDE129B0-488D-B35C-B8A7-7119D508AFAC}"/>
                </a:ext>
              </a:extLst>
            </p:cNvPr>
            <p:cNvSpPr txBox="1"/>
            <p:nvPr/>
          </p:nvSpPr>
          <p:spPr>
            <a:xfrm>
              <a:off x="5509777" y="2873221"/>
              <a:ext cx="3576776" cy="10137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527"/>
                </a:lnSpc>
              </a:pPr>
              <a:r>
                <a:rPr lang="en-US" sz="3200" spc="-68" dirty="0">
                  <a:latin typeface="Cinzel Decorative" panose="00000500000000000000" pitchFamily="2" charset="0"/>
                </a:rPr>
                <a:t>STYLISH</a:t>
              </a:r>
            </a:p>
          </p:txBody>
        </p:sp>
        <p:sp>
          <p:nvSpPr>
            <p:cNvPr id="29" name="TXT: Look">
              <a:extLst>
                <a:ext uri="{FF2B5EF4-FFF2-40B4-BE49-F238E27FC236}">
                  <a16:creationId xmlns:a16="http://schemas.microsoft.com/office/drawing/2014/main" id="{D72BD8E7-9162-26B7-D9CA-622D18BBD12F}"/>
                </a:ext>
              </a:extLst>
            </p:cNvPr>
            <p:cNvSpPr txBox="1"/>
            <p:nvPr/>
          </p:nvSpPr>
          <p:spPr>
            <a:xfrm>
              <a:off x="6019803" y="1937303"/>
              <a:ext cx="2963262" cy="11311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4031"/>
                </a:lnSpc>
              </a:pPr>
              <a:r>
                <a:rPr lang="en-US" sz="3200" spc="-137" dirty="0">
                  <a:solidFill>
                    <a:schemeClr val="accent6">
                      <a:lumMod val="50000"/>
                    </a:schemeClr>
                  </a:solidFill>
                  <a:latin typeface="Cinzel" pitchFamily="2" charset="0"/>
                </a:rPr>
                <a:t>LOOK</a:t>
              </a:r>
            </a:p>
          </p:txBody>
        </p:sp>
      </p:grpSp>
      <p:sp>
        <p:nvSpPr>
          <p:cNvPr id="30" name="TXT: Web Address">
            <a:extLst>
              <a:ext uri="{FF2B5EF4-FFF2-40B4-BE49-F238E27FC236}">
                <a16:creationId xmlns:a16="http://schemas.microsoft.com/office/drawing/2014/main" id="{E218C995-6E3F-4A53-9A62-B316339CD0B1}"/>
              </a:ext>
            </a:extLst>
          </p:cNvPr>
          <p:cNvSpPr txBox="1"/>
          <p:nvPr/>
        </p:nvSpPr>
        <p:spPr>
          <a:xfrm>
            <a:off x="2539208" y="662781"/>
            <a:ext cx="1626053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7"/>
              </a:lnSpc>
            </a:pPr>
            <a:r>
              <a:rPr lang="en-US" sz="1100" spc="100" dirty="0">
                <a:latin typeface="Alice" pitchFamily="2" charset="0"/>
                <a:ea typeface="Alice" pitchFamily="2" charset="0"/>
                <a:cs typeface="Poppins Medium" panose="00000600000000000000" pitchFamily="2" charset="0"/>
              </a:rPr>
              <a:t>WWW.WEBSITE.COM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 advClick="0" advTm="1000">
        <p159:morph option="byObject"/>
      </p:transition>
    </mc:Choice>
    <mc:Fallback xmlns="">
      <p:transition spd="med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 4">
            <a:extLst>
              <a:ext uri="{FF2B5EF4-FFF2-40B4-BE49-F238E27FC236}">
                <a16:creationId xmlns:a16="http://schemas.microsoft.com/office/drawing/2014/main" id="{807FDAC3-7889-1AD3-C3CD-7AA624E6E38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83606" y="3428"/>
            <a:ext cx="4320000" cy="8633906"/>
          </a:xfrm>
          <a:prstGeom prst="rect">
            <a:avLst/>
          </a:prstGeom>
        </p:spPr>
      </p:pic>
      <p:pic>
        <p:nvPicPr>
          <p:cNvPr id="8" name="PIC 1">
            <a:extLst>
              <a:ext uri="{FF2B5EF4-FFF2-40B4-BE49-F238E27FC236}">
                <a16:creationId xmlns:a16="http://schemas.microsoft.com/office/drawing/2014/main" id="{DF2872F9-22BC-14C9-CEF3-375EF9A70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381"/>
            <a:ext cx="4316951" cy="8640000"/>
          </a:xfrm>
          <a:prstGeom prst="rect">
            <a:avLst/>
          </a:prstGeom>
        </p:spPr>
      </p:pic>
      <p:grpSp>
        <p:nvGrpSpPr>
          <p:cNvPr id="12" name="GROUP: Shapes BG">
            <a:extLst>
              <a:ext uri="{FF2B5EF4-FFF2-40B4-BE49-F238E27FC236}">
                <a16:creationId xmlns:a16="http://schemas.microsoft.com/office/drawing/2014/main" id="{627F308F-65B5-ED43-6132-7D02935CDCFF}"/>
              </a:ext>
            </a:extLst>
          </p:cNvPr>
          <p:cNvGrpSpPr/>
          <p:nvPr/>
        </p:nvGrpSpPr>
        <p:grpSpPr>
          <a:xfrm>
            <a:off x="2162052" y="381"/>
            <a:ext cx="2157536" cy="8640000"/>
            <a:chOff x="2162052" y="381"/>
            <a:chExt cx="2157536" cy="8640000"/>
          </a:xfrm>
        </p:grpSpPr>
        <p:sp>
          <p:nvSpPr>
            <p:cNvPr id="14" name="SHAPE: White BG Right">
              <a:extLst>
                <a:ext uri="{FF2B5EF4-FFF2-40B4-BE49-F238E27FC236}">
                  <a16:creationId xmlns:a16="http://schemas.microsoft.com/office/drawing/2014/main" id="{B0D3E137-B787-73BD-DDB2-79C2F8A208FB}"/>
                </a:ext>
              </a:extLst>
            </p:cNvPr>
            <p:cNvSpPr/>
            <p:nvPr/>
          </p:nvSpPr>
          <p:spPr>
            <a:xfrm>
              <a:off x="2481666" y="381"/>
              <a:ext cx="1837922" cy="8640000"/>
            </a:xfrm>
            <a:prstGeom prst="rect">
              <a:avLst/>
            </a:prstGeom>
            <a:solidFill>
              <a:srgbClr val="EDEDED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20" name="SHAPE: Rect Transparent">
              <a:extLst>
                <a:ext uri="{FF2B5EF4-FFF2-40B4-BE49-F238E27FC236}">
                  <a16:creationId xmlns:a16="http://schemas.microsoft.com/office/drawing/2014/main" id="{2EB7C2C5-21EA-227D-7B37-64AF7690056A}"/>
                </a:ext>
              </a:extLst>
            </p:cNvPr>
            <p:cNvSpPr/>
            <p:nvPr/>
          </p:nvSpPr>
          <p:spPr>
            <a:xfrm>
              <a:off x="2162052" y="381"/>
              <a:ext cx="597062" cy="8640000"/>
            </a:xfrm>
            <a:custGeom>
              <a:avLst/>
              <a:gdLst/>
              <a:ahLst/>
              <a:cxnLst/>
              <a:rect l="l" t="t" r="r" b="b"/>
              <a:pathLst>
                <a:path w="1315062" h="14287500">
                  <a:moveTo>
                    <a:pt x="0" y="0"/>
                  </a:moveTo>
                  <a:lnTo>
                    <a:pt x="1315062" y="0"/>
                  </a:lnTo>
                  <a:lnTo>
                    <a:pt x="1315062" y="14287500"/>
                  </a:lnTo>
                  <a:lnTo>
                    <a:pt x="0" y="14287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N" sz="617"/>
            </a:p>
          </p:txBody>
        </p:sp>
      </p:grpSp>
      <p:grpSp>
        <p:nvGrpSpPr>
          <p:cNvPr id="21" name="GROUP: 10% OFF">
            <a:extLst>
              <a:ext uri="{FF2B5EF4-FFF2-40B4-BE49-F238E27FC236}">
                <a16:creationId xmlns:a16="http://schemas.microsoft.com/office/drawing/2014/main" id="{08DA462F-AAD3-EEF5-52AC-EA8CCF5216F8}"/>
              </a:ext>
            </a:extLst>
          </p:cNvPr>
          <p:cNvGrpSpPr/>
          <p:nvPr/>
        </p:nvGrpSpPr>
        <p:grpSpPr>
          <a:xfrm>
            <a:off x="3058954" y="7341909"/>
            <a:ext cx="828000" cy="612000"/>
            <a:chOff x="6985876" y="12626912"/>
            <a:chExt cx="1825799" cy="1349504"/>
          </a:xfrm>
        </p:grpSpPr>
        <p:sp>
          <p:nvSpPr>
            <p:cNvPr id="23" name="SHAPE: 10% BG">
              <a:extLst>
                <a:ext uri="{FF2B5EF4-FFF2-40B4-BE49-F238E27FC236}">
                  <a16:creationId xmlns:a16="http://schemas.microsoft.com/office/drawing/2014/main" id="{793791F3-86A0-52F8-BBE3-464F29AF9BBA}"/>
                </a:ext>
              </a:extLst>
            </p:cNvPr>
            <p:cNvSpPr/>
            <p:nvPr/>
          </p:nvSpPr>
          <p:spPr>
            <a:xfrm>
              <a:off x="6985876" y="12626912"/>
              <a:ext cx="1825799" cy="1349504"/>
            </a:xfrm>
            <a:custGeom>
              <a:avLst/>
              <a:gdLst/>
              <a:ahLst/>
              <a:cxnLst/>
              <a:rect l="l" t="t" r="r" b="b"/>
              <a:pathLst>
                <a:path w="1626073" h="1243117">
                  <a:moveTo>
                    <a:pt x="0" y="621558"/>
                  </a:moveTo>
                  <a:lnTo>
                    <a:pt x="47849" y="563887"/>
                  </a:lnTo>
                  <a:lnTo>
                    <a:pt x="15515" y="500295"/>
                  </a:lnTo>
                  <a:lnTo>
                    <a:pt x="77315" y="450956"/>
                  </a:lnTo>
                  <a:lnTo>
                    <a:pt x="61800" y="383636"/>
                  </a:lnTo>
                  <a:lnTo>
                    <a:pt x="134942" y="344384"/>
                  </a:lnTo>
                  <a:lnTo>
                    <a:pt x="136897" y="276077"/>
                  </a:lnTo>
                  <a:lnTo>
                    <a:pt x="218644" y="248557"/>
                  </a:lnTo>
                  <a:lnTo>
                    <a:pt x="238070" y="181895"/>
                  </a:lnTo>
                  <a:lnTo>
                    <a:pt x="325293" y="167094"/>
                  </a:lnTo>
                  <a:lnTo>
                    <a:pt x="361278" y="104598"/>
                  </a:lnTo>
                  <a:lnTo>
                    <a:pt x="450586" y="103063"/>
                  </a:lnTo>
                  <a:lnTo>
                    <a:pt x="501825" y="47146"/>
                  </a:lnTo>
                  <a:lnTo>
                    <a:pt x="589830" y="58987"/>
                  </a:lnTo>
                  <a:lnTo>
                    <a:pt x="654367" y="11841"/>
                  </a:lnTo>
                  <a:lnTo>
                    <a:pt x="737679" y="36511"/>
                  </a:lnTo>
                  <a:lnTo>
                    <a:pt x="813037" y="0"/>
                  </a:lnTo>
                  <a:lnTo>
                    <a:pt x="888396" y="36620"/>
                  </a:lnTo>
                  <a:lnTo>
                    <a:pt x="971707" y="11951"/>
                  </a:lnTo>
                  <a:lnTo>
                    <a:pt x="1036244" y="59097"/>
                  </a:lnTo>
                  <a:lnTo>
                    <a:pt x="1124249" y="47255"/>
                  </a:lnTo>
                  <a:lnTo>
                    <a:pt x="1175488" y="103173"/>
                  </a:lnTo>
                  <a:lnTo>
                    <a:pt x="1264797" y="104708"/>
                  </a:lnTo>
                  <a:lnTo>
                    <a:pt x="1300781" y="167203"/>
                  </a:lnTo>
                  <a:lnTo>
                    <a:pt x="1388004" y="182005"/>
                  </a:lnTo>
                  <a:lnTo>
                    <a:pt x="1407430" y="248667"/>
                  </a:lnTo>
                  <a:lnTo>
                    <a:pt x="1489177" y="276187"/>
                  </a:lnTo>
                  <a:lnTo>
                    <a:pt x="1491133" y="344494"/>
                  </a:lnTo>
                  <a:lnTo>
                    <a:pt x="1564275" y="383746"/>
                  </a:lnTo>
                  <a:lnTo>
                    <a:pt x="1548760" y="450956"/>
                  </a:lnTo>
                  <a:lnTo>
                    <a:pt x="1610428" y="500295"/>
                  </a:lnTo>
                  <a:lnTo>
                    <a:pt x="1578095" y="563996"/>
                  </a:lnTo>
                  <a:lnTo>
                    <a:pt x="1626074" y="621558"/>
                  </a:lnTo>
                  <a:lnTo>
                    <a:pt x="1578095" y="679120"/>
                  </a:lnTo>
                  <a:lnTo>
                    <a:pt x="1610428" y="742822"/>
                  </a:lnTo>
                  <a:lnTo>
                    <a:pt x="1548760" y="792161"/>
                  </a:lnTo>
                  <a:lnTo>
                    <a:pt x="1564275" y="859371"/>
                  </a:lnTo>
                  <a:lnTo>
                    <a:pt x="1491133" y="898623"/>
                  </a:lnTo>
                  <a:lnTo>
                    <a:pt x="1489177" y="966929"/>
                  </a:lnTo>
                  <a:lnTo>
                    <a:pt x="1407430" y="994449"/>
                  </a:lnTo>
                  <a:lnTo>
                    <a:pt x="1388004" y="1061111"/>
                  </a:lnTo>
                  <a:lnTo>
                    <a:pt x="1300781" y="1075913"/>
                  </a:lnTo>
                  <a:lnTo>
                    <a:pt x="1264797" y="1138409"/>
                  </a:lnTo>
                  <a:lnTo>
                    <a:pt x="1175488" y="1139944"/>
                  </a:lnTo>
                  <a:lnTo>
                    <a:pt x="1124249" y="1195861"/>
                  </a:lnTo>
                  <a:lnTo>
                    <a:pt x="1036244" y="1184020"/>
                  </a:lnTo>
                  <a:lnTo>
                    <a:pt x="971707" y="1231166"/>
                  </a:lnTo>
                  <a:lnTo>
                    <a:pt x="888396" y="1206496"/>
                  </a:lnTo>
                  <a:lnTo>
                    <a:pt x="813037" y="1243117"/>
                  </a:lnTo>
                  <a:lnTo>
                    <a:pt x="737679" y="1206496"/>
                  </a:lnTo>
                  <a:lnTo>
                    <a:pt x="654367" y="1231166"/>
                  </a:lnTo>
                  <a:lnTo>
                    <a:pt x="589830" y="1184020"/>
                  </a:lnTo>
                  <a:lnTo>
                    <a:pt x="501825" y="1195861"/>
                  </a:lnTo>
                  <a:lnTo>
                    <a:pt x="450586" y="1139944"/>
                  </a:lnTo>
                  <a:lnTo>
                    <a:pt x="361278" y="1138409"/>
                  </a:lnTo>
                  <a:lnTo>
                    <a:pt x="325293" y="1075913"/>
                  </a:lnTo>
                  <a:lnTo>
                    <a:pt x="238070" y="1061111"/>
                  </a:lnTo>
                  <a:lnTo>
                    <a:pt x="218644" y="994449"/>
                  </a:lnTo>
                  <a:lnTo>
                    <a:pt x="136897" y="966929"/>
                  </a:lnTo>
                  <a:lnTo>
                    <a:pt x="134942" y="898623"/>
                  </a:lnTo>
                  <a:lnTo>
                    <a:pt x="61800" y="859371"/>
                  </a:lnTo>
                  <a:lnTo>
                    <a:pt x="77315" y="792161"/>
                  </a:lnTo>
                  <a:lnTo>
                    <a:pt x="15646" y="742822"/>
                  </a:lnTo>
                  <a:lnTo>
                    <a:pt x="47979" y="679120"/>
                  </a:lnTo>
                  <a:lnTo>
                    <a:pt x="0" y="621558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25" name="TXT: 10% OFF">
              <a:extLst>
                <a:ext uri="{FF2B5EF4-FFF2-40B4-BE49-F238E27FC236}">
                  <a16:creationId xmlns:a16="http://schemas.microsoft.com/office/drawing/2014/main" id="{036667EB-F64B-A19F-2A98-55FFD1593413}"/>
                </a:ext>
              </a:extLst>
            </p:cNvPr>
            <p:cNvSpPr txBox="1"/>
            <p:nvPr/>
          </p:nvSpPr>
          <p:spPr>
            <a:xfrm>
              <a:off x="7449722" y="12994980"/>
              <a:ext cx="898110" cy="8177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10%</a:t>
              </a:r>
            </a:p>
            <a:p>
              <a:pPr algn="ctr">
                <a:lnSpc>
                  <a:spcPts val="1400"/>
                </a:lnSpc>
              </a:pPr>
              <a:r>
                <a:rPr lang="en-US" sz="1800" b="1" spc="-68" dirty="0">
                  <a:solidFill>
                    <a:schemeClr val="accent6">
                      <a:lumMod val="50000"/>
                    </a:schemeClr>
                  </a:solidFill>
                  <a:latin typeface="Alice" pitchFamily="2" charset="0"/>
                  <a:ea typeface="Alice" pitchFamily="2" charset="0"/>
                </a:rPr>
                <a:t>OFF</a:t>
              </a:r>
            </a:p>
          </p:txBody>
        </p:sp>
      </p:grpSp>
      <p:grpSp>
        <p:nvGrpSpPr>
          <p:cNvPr id="27" name="GROUP: 3 Arrows">
            <a:extLst>
              <a:ext uri="{FF2B5EF4-FFF2-40B4-BE49-F238E27FC236}">
                <a16:creationId xmlns:a16="http://schemas.microsoft.com/office/drawing/2014/main" id="{45947AD6-A460-0FC3-BD4C-138796E54BF7}"/>
              </a:ext>
            </a:extLst>
          </p:cNvPr>
          <p:cNvGrpSpPr/>
          <p:nvPr/>
        </p:nvGrpSpPr>
        <p:grpSpPr>
          <a:xfrm>
            <a:off x="3411466" y="6837340"/>
            <a:ext cx="144000" cy="432000"/>
            <a:chOff x="7630369" y="11514304"/>
            <a:chExt cx="271170" cy="899401"/>
          </a:xfrm>
        </p:grpSpPr>
        <p:sp>
          <p:nvSpPr>
            <p:cNvPr id="29" name="Arrow Bottom">
              <a:extLst>
                <a:ext uri="{FF2B5EF4-FFF2-40B4-BE49-F238E27FC236}">
                  <a16:creationId xmlns:a16="http://schemas.microsoft.com/office/drawing/2014/main" id="{AEB15A86-4FB9-D571-1800-3DCD9B61B779}"/>
                </a:ext>
              </a:extLst>
            </p:cNvPr>
            <p:cNvSpPr/>
            <p:nvPr/>
          </p:nvSpPr>
          <p:spPr>
            <a:xfrm rot="10800000">
              <a:off x="7630369" y="12153634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35" name="Arrow Middle">
              <a:extLst>
                <a:ext uri="{FF2B5EF4-FFF2-40B4-BE49-F238E27FC236}">
                  <a16:creationId xmlns:a16="http://schemas.microsoft.com/office/drawing/2014/main" id="{8B9CE528-609E-FAB3-8EFB-4DFC829872E9}"/>
                </a:ext>
              </a:extLst>
            </p:cNvPr>
            <p:cNvSpPr/>
            <p:nvPr/>
          </p:nvSpPr>
          <p:spPr>
            <a:xfrm rot="10800000">
              <a:off x="7630369" y="11829773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  <p:sp>
          <p:nvSpPr>
            <p:cNvPr id="36" name="Arrow Top">
              <a:extLst>
                <a:ext uri="{FF2B5EF4-FFF2-40B4-BE49-F238E27FC236}">
                  <a16:creationId xmlns:a16="http://schemas.microsoft.com/office/drawing/2014/main" id="{5FD4A048-68B3-603B-3F4E-CA068EF6BD27}"/>
                </a:ext>
              </a:extLst>
            </p:cNvPr>
            <p:cNvSpPr/>
            <p:nvPr/>
          </p:nvSpPr>
          <p:spPr>
            <a:xfrm rot="10800000">
              <a:off x="7630369" y="11514304"/>
              <a:ext cx="271170" cy="260323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767171"/>
            </a:solidFill>
          </p:spPr>
          <p:txBody>
            <a:bodyPr/>
            <a:lstStyle/>
            <a:p>
              <a:endParaRPr lang="en-IN" sz="617"/>
            </a:p>
          </p:txBody>
        </p:sp>
      </p:grpSp>
      <p:pic>
        <p:nvPicPr>
          <p:cNvPr id="37" name="PIC 4 TN">
            <a:extLst>
              <a:ext uri="{FF2B5EF4-FFF2-40B4-BE49-F238E27FC236}">
                <a16:creationId xmlns:a16="http://schemas.microsoft.com/office/drawing/2014/main" id="{41C3B9EA-A1E4-BC2B-30F4-B06FDB9072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052" y="5250171"/>
            <a:ext cx="540341" cy="534269"/>
          </a:xfrm>
          <a:prstGeom prst="rect">
            <a:avLst/>
          </a:prstGeom>
        </p:spPr>
      </p:pic>
      <p:pic>
        <p:nvPicPr>
          <p:cNvPr id="38" name="PIC 3 TN" descr="A person with a white substance on her face&#10;&#10;Description automatically generated">
            <a:extLst>
              <a:ext uri="{FF2B5EF4-FFF2-40B4-BE49-F238E27FC236}">
                <a16:creationId xmlns:a16="http://schemas.microsoft.com/office/drawing/2014/main" id="{0551179D-8BEB-30F4-35B2-814683EB5B1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52" y="5958320"/>
            <a:ext cx="540341" cy="540341"/>
          </a:xfrm>
          <a:prstGeom prst="rect">
            <a:avLst/>
          </a:prstGeom>
        </p:spPr>
      </p:pic>
      <p:pic>
        <p:nvPicPr>
          <p:cNvPr id="39" name="PIC 2 TN">
            <a:extLst>
              <a:ext uri="{FF2B5EF4-FFF2-40B4-BE49-F238E27FC236}">
                <a16:creationId xmlns:a16="http://schemas.microsoft.com/office/drawing/2014/main" id="{6E41CDC1-7C2D-9895-5DB1-0DA94DC48F4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958320"/>
            <a:ext cx="540341" cy="540341"/>
          </a:xfrm>
          <a:prstGeom prst="rect">
            <a:avLst/>
          </a:prstGeom>
        </p:spPr>
      </p:pic>
      <p:pic>
        <p:nvPicPr>
          <p:cNvPr id="40" name="PIC 1 TN">
            <a:extLst>
              <a:ext uri="{FF2B5EF4-FFF2-40B4-BE49-F238E27FC236}">
                <a16:creationId xmlns:a16="http://schemas.microsoft.com/office/drawing/2014/main" id="{B600759A-9AA1-29B8-47A7-6761CA44C2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708" y="5246507"/>
            <a:ext cx="540341" cy="540341"/>
          </a:xfrm>
          <a:prstGeom prst="rect">
            <a:avLst/>
          </a:prstGeom>
        </p:spPr>
      </p:pic>
      <p:sp>
        <p:nvSpPr>
          <p:cNvPr id="41" name="SHAPE: Black Border">
            <a:extLst>
              <a:ext uri="{FF2B5EF4-FFF2-40B4-BE49-F238E27FC236}">
                <a16:creationId xmlns:a16="http://schemas.microsoft.com/office/drawing/2014/main" id="{ACD5A06B-1113-A848-CC5C-96EA8FB5B4BC}"/>
              </a:ext>
            </a:extLst>
          </p:cNvPr>
          <p:cNvSpPr/>
          <p:nvPr/>
        </p:nvSpPr>
        <p:spPr>
          <a:xfrm>
            <a:off x="2790940" y="5179263"/>
            <a:ext cx="663782" cy="663782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617"/>
          </a:p>
        </p:txBody>
      </p:sp>
      <p:grpSp>
        <p:nvGrpSpPr>
          <p:cNvPr id="42" name="GROUP: CTA Shop Online">
            <a:extLst>
              <a:ext uri="{FF2B5EF4-FFF2-40B4-BE49-F238E27FC236}">
                <a16:creationId xmlns:a16="http://schemas.microsoft.com/office/drawing/2014/main" id="{3E02D098-5613-5F52-21E7-5BEAECCFDBDD}"/>
              </a:ext>
            </a:extLst>
          </p:cNvPr>
          <p:cNvGrpSpPr/>
          <p:nvPr/>
        </p:nvGrpSpPr>
        <p:grpSpPr>
          <a:xfrm>
            <a:off x="2909387" y="4182741"/>
            <a:ext cx="1188000" cy="324000"/>
            <a:chOff x="6280985" y="6013112"/>
            <a:chExt cx="2619626" cy="714442"/>
          </a:xfrm>
        </p:grpSpPr>
        <p:sp>
          <p:nvSpPr>
            <p:cNvPr id="43" name="CTA Btn BG">
              <a:extLst>
                <a:ext uri="{FF2B5EF4-FFF2-40B4-BE49-F238E27FC236}">
                  <a16:creationId xmlns:a16="http://schemas.microsoft.com/office/drawing/2014/main" id="{D8DA9898-EB02-1DB1-229B-5ED957B39A23}"/>
                </a:ext>
              </a:extLst>
            </p:cNvPr>
            <p:cNvSpPr/>
            <p:nvPr/>
          </p:nvSpPr>
          <p:spPr>
            <a:xfrm>
              <a:off x="6280985" y="6013112"/>
              <a:ext cx="2619626" cy="714442"/>
            </a:xfrm>
            <a:custGeom>
              <a:avLst/>
              <a:gdLst/>
              <a:ahLst/>
              <a:cxnLst/>
              <a:rect l="l" t="t" r="r" b="b"/>
              <a:pathLst>
                <a:path w="2476247" h="634910">
                  <a:moveTo>
                    <a:pt x="0" y="317391"/>
                  </a:moveTo>
                  <a:cubicBezTo>
                    <a:pt x="0" y="142154"/>
                    <a:pt x="146887" y="0"/>
                    <a:pt x="328236" y="0"/>
                  </a:cubicBezTo>
                  <a:lnTo>
                    <a:pt x="2147880" y="0"/>
                  </a:lnTo>
                  <a:cubicBezTo>
                    <a:pt x="2329229" y="0"/>
                    <a:pt x="2476247" y="142154"/>
                    <a:pt x="2476247" y="317520"/>
                  </a:cubicBezTo>
                  <a:cubicBezTo>
                    <a:pt x="2476247" y="492886"/>
                    <a:pt x="2329098" y="634911"/>
                    <a:pt x="2147880" y="634911"/>
                  </a:cubicBezTo>
                  <a:lnTo>
                    <a:pt x="328236" y="634911"/>
                  </a:lnTo>
                  <a:cubicBezTo>
                    <a:pt x="146887" y="634911"/>
                    <a:pt x="0" y="492757"/>
                    <a:pt x="0" y="317391"/>
                  </a:cubicBezTo>
                </a:path>
              </a:pathLst>
            </a:cu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/>
            <a:lstStyle/>
            <a:p>
              <a:endParaRPr lang="en-IN" sz="1000">
                <a:latin typeface="Allerta Stencil" pitchFamily="2" charset="0"/>
              </a:endParaRPr>
            </a:p>
          </p:txBody>
        </p:sp>
        <p:sp>
          <p:nvSpPr>
            <p:cNvPr id="44" name="TXT: Shop Online">
              <a:extLst>
                <a:ext uri="{FF2B5EF4-FFF2-40B4-BE49-F238E27FC236}">
                  <a16:creationId xmlns:a16="http://schemas.microsoft.com/office/drawing/2014/main" id="{6023A7CF-5C05-8E5C-811E-DEEDE1062967}"/>
                </a:ext>
              </a:extLst>
            </p:cNvPr>
            <p:cNvSpPr txBox="1"/>
            <p:nvPr/>
          </p:nvSpPr>
          <p:spPr>
            <a:xfrm>
              <a:off x="6390650" y="6047344"/>
              <a:ext cx="2400292" cy="645979"/>
            </a:xfrm>
            <a:prstGeom prst="rect">
              <a:avLst/>
            </a:prstGeom>
          </p:spPr>
          <p:txBody>
            <a:bodyPr lIns="30506" tIns="30506" rIns="30506" bIns="30506" rtlCol="0" anchor="ctr"/>
            <a:lstStyle/>
            <a:p>
              <a:pPr algn="ctr">
                <a:lnSpc>
                  <a:spcPts val="1197"/>
                </a:lnSpc>
              </a:pPr>
              <a:r>
                <a:rPr lang="en-US" sz="1100" b="1" dirty="0">
                  <a:latin typeface="Alice" pitchFamily="2" charset="0"/>
                  <a:ea typeface="Alice" pitchFamily="2" charset="0"/>
                </a:rPr>
                <a:t>SHOP ONLINE</a:t>
              </a:r>
            </a:p>
          </p:txBody>
        </p:sp>
      </p:grpSp>
      <p:sp>
        <p:nvSpPr>
          <p:cNvPr id="45" name="TXT: Step up your...">
            <a:extLst>
              <a:ext uri="{FF2B5EF4-FFF2-40B4-BE49-F238E27FC236}">
                <a16:creationId xmlns:a16="http://schemas.microsoft.com/office/drawing/2014/main" id="{94BE56B7-8968-4208-E95F-EC5514AF4D40}"/>
              </a:ext>
            </a:extLst>
          </p:cNvPr>
          <p:cNvSpPr txBox="1"/>
          <p:nvPr/>
        </p:nvSpPr>
        <p:spPr>
          <a:xfrm>
            <a:off x="2711185" y="3070701"/>
            <a:ext cx="1423595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Poppins" panose="00000500000000000000" pitchFamily="2" charset="0"/>
              </a:rPr>
              <a:t>Step up your style quotient with cool gorgeous looks!</a:t>
            </a:r>
          </a:p>
        </p:txBody>
      </p:sp>
      <p:grpSp>
        <p:nvGrpSpPr>
          <p:cNvPr id="46" name="GROUP: TXT Look Stylish">
            <a:extLst>
              <a:ext uri="{FF2B5EF4-FFF2-40B4-BE49-F238E27FC236}">
                <a16:creationId xmlns:a16="http://schemas.microsoft.com/office/drawing/2014/main" id="{C4F73761-23E9-C2AA-7422-8D23DE2193C8}"/>
              </a:ext>
            </a:extLst>
          </p:cNvPr>
          <p:cNvGrpSpPr/>
          <p:nvPr/>
        </p:nvGrpSpPr>
        <p:grpSpPr>
          <a:xfrm>
            <a:off x="2559644" y="1378801"/>
            <a:ext cx="1622069" cy="884180"/>
            <a:chOff x="5509777" y="1937303"/>
            <a:chExt cx="3576776" cy="1949679"/>
          </a:xfrm>
        </p:grpSpPr>
        <p:sp>
          <p:nvSpPr>
            <p:cNvPr id="47" name="TXT: Stylish">
              <a:extLst>
                <a:ext uri="{FF2B5EF4-FFF2-40B4-BE49-F238E27FC236}">
                  <a16:creationId xmlns:a16="http://schemas.microsoft.com/office/drawing/2014/main" id="{5B4535CE-2D3D-7173-2142-C8A88973F910}"/>
                </a:ext>
              </a:extLst>
            </p:cNvPr>
            <p:cNvSpPr txBox="1"/>
            <p:nvPr/>
          </p:nvSpPr>
          <p:spPr>
            <a:xfrm>
              <a:off x="5509777" y="2873221"/>
              <a:ext cx="3576776" cy="10137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527"/>
                </a:lnSpc>
              </a:pPr>
              <a:r>
                <a:rPr lang="en-US" sz="3200" spc="-68" dirty="0">
                  <a:latin typeface="Cinzel Decorative" panose="00000500000000000000" pitchFamily="2" charset="0"/>
                </a:rPr>
                <a:t>STYLISH</a:t>
              </a:r>
            </a:p>
          </p:txBody>
        </p:sp>
        <p:sp>
          <p:nvSpPr>
            <p:cNvPr id="48" name="TXT: Look">
              <a:extLst>
                <a:ext uri="{FF2B5EF4-FFF2-40B4-BE49-F238E27FC236}">
                  <a16:creationId xmlns:a16="http://schemas.microsoft.com/office/drawing/2014/main" id="{3B02C9F1-F7CA-23D3-C4F7-8955F385CF64}"/>
                </a:ext>
              </a:extLst>
            </p:cNvPr>
            <p:cNvSpPr txBox="1"/>
            <p:nvPr/>
          </p:nvSpPr>
          <p:spPr>
            <a:xfrm>
              <a:off x="6019803" y="1937303"/>
              <a:ext cx="2963262" cy="11311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4031"/>
                </a:lnSpc>
              </a:pPr>
              <a:r>
                <a:rPr lang="en-US" sz="3200" spc="-137" dirty="0">
                  <a:solidFill>
                    <a:schemeClr val="accent6">
                      <a:lumMod val="50000"/>
                    </a:schemeClr>
                  </a:solidFill>
                  <a:latin typeface="Cinzel" pitchFamily="2" charset="0"/>
                </a:rPr>
                <a:t>LOOK</a:t>
              </a:r>
            </a:p>
          </p:txBody>
        </p:sp>
      </p:grpSp>
      <p:sp>
        <p:nvSpPr>
          <p:cNvPr id="49" name="TXT: Web Address">
            <a:extLst>
              <a:ext uri="{FF2B5EF4-FFF2-40B4-BE49-F238E27FC236}">
                <a16:creationId xmlns:a16="http://schemas.microsoft.com/office/drawing/2014/main" id="{23BD9FC2-C828-3CD2-AA01-F5399B7DD52C}"/>
              </a:ext>
            </a:extLst>
          </p:cNvPr>
          <p:cNvSpPr txBox="1"/>
          <p:nvPr/>
        </p:nvSpPr>
        <p:spPr>
          <a:xfrm>
            <a:off x="2539208" y="662781"/>
            <a:ext cx="1626053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7"/>
              </a:lnSpc>
            </a:pPr>
            <a:r>
              <a:rPr lang="en-US" sz="1100" spc="100" dirty="0">
                <a:latin typeface="Alice" pitchFamily="2" charset="0"/>
                <a:ea typeface="Alice" pitchFamily="2" charset="0"/>
                <a:cs typeface="Poppins Medium" panose="00000600000000000000" pitchFamily="2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843458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 advClick="0" advTm="750">
        <p159:morph option="byObject"/>
      </p:transition>
    </mc:Choice>
    <mc:Fallback xmlns="">
      <p:transition spd="med" advClick="0" advTm="75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119</Words>
  <Application>Microsoft Office PowerPoint</Application>
  <PresentationFormat>Custom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Alice</vt:lpstr>
      <vt:lpstr>Cinzel</vt:lpstr>
      <vt:lpstr>Allerta Stencil</vt:lpstr>
      <vt:lpstr>Cinzel Decorative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24VE-23 Looks Pinterest</dc:title>
  <dc:creator>Partha Bhattacharya</dc:creator>
  <cp:lastModifiedBy>Partha Bhattacharya</cp:lastModifiedBy>
  <cp:revision>24</cp:revision>
  <dcterms:created xsi:type="dcterms:W3CDTF">2006-08-16T00:00:00Z</dcterms:created>
  <dcterms:modified xsi:type="dcterms:W3CDTF">2024-08-30T12:23:17Z</dcterms:modified>
  <dc:identifier>DAFtXmbY_k8</dc:identifier>
</cp:coreProperties>
</file>